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99" r:id="rId1"/>
  </p:sldMasterIdLst>
  <p:notesMasterIdLst>
    <p:notesMasterId r:id="rId17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71" r:id="rId9"/>
    <p:sldId id="282" r:id="rId10"/>
    <p:sldId id="283" r:id="rId11"/>
    <p:sldId id="284" r:id="rId12"/>
    <p:sldId id="285" r:id="rId13"/>
    <p:sldId id="270" r:id="rId14"/>
    <p:sldId id="269" r:id="rId15"/>
    <p:sldId id="272" r:id="rId16"/>
  </p:sldIdLst>
  <p:sldSz cx="12192000" cy="6858000"/>
  <p:notesSz cx="6858000" cy="9144000"/>
  <p:embeddedFontLst>
    <p:embeddedFont>
      <p:font typeface="Neue Haas Grotesk Text Pro" panose="020B0504020202020204" pitchFamily="34" charset="0"/>
      <p:regular r:id="rId18"/>
      <p:bold r:id="rId19"/>
    </p:embeddedFont>
    <p:embeddedFont>
      <p:font typeface="Satoshi" pitchFamily="50" charset="0"/>
      <p:regular r:id="rId20"/>
      <p:bold r:id="rId21"/>
      <p:italic r:id="rId22"/>
      <p:boldItalic r:id="rId23"/>
    </p:embeddedFont>
  </p:embeddedFontLst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34AA9D1-7997-5144-9E60-2817E55CABC9}">
          <p14:sldIdLst>
            <p14:sldId id="256"/>
            <p14:sldId id="257"/>
            <p14:sldId id="259"/>
            <p14:sldId id="260"/>
            <p14:sldId id="261"/>
            <p14:sldId id="262"/>
            <p14:sldId id="263"/>
            <p14:sldId id="271"/>
            <p14:sldId id="282"/>
            <p14:sldId id="283"/>
            <p14:sldId id="284"/>
            <p14:sldId id="285"/>
            <p14:sldId id="270"/>
            <p14:sldId id="269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885"/>
    <a:srgbClr val="001489"/>
    <a:srgbClr val="F5F5F5"/>
    <a:srgbClr val="E42312"/>
    <a:srgbClr val="141414"/>
    <a:srgbClr val="1E1E20"/>
    <a:srgbClr val="1E1E26"/>
    <a:srgbClr val="1E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84A006-FC47-064D-A81D-5803E5AA77F3}" v="911" dt="2025-03-20T23:09:17.290"/>
    <p1510:client id="{E086FE41-2BED-43D3-5E7D-D8B23497866D}" v="1" dt="2025-03-20T20:56:59.1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34"/>
    <p:restoredTop sz="96236" autoAdjust="0"/>
  </p:normalViewPr>
  <p:slideViewPr>
    <p:cSldViewPr snapToGrid="0">
      <p:cViewPr varScale="1">
        <p:scale>
          <a:sx n="104" d="100"/>
          <a:sy n="104" d="100"/>
        </p:scale>
        <p:origin x="61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jpg>
</file>

<file path=ppt/media/image11.jpeg>
</file>

<file path=ppt/media/image12.jpeg>
</file>

<file path=ppt/media/image13.png>
</file>

<file path=ppt/media/image14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D17755-5C01-6A47-92B2-4A8CB1FC7657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7E774C-DFD6-C34F-92E1-D3ED6281CC00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03760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7E774C-DFD6-C34F-92E1-D3ED6281CC00}" type="slidenum">
              <a:rPr lang="en-DE" smtClean="0"/>
              <a:t>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32867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33F128-D411-DA71-E390-91BDEF6B61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CD40CC7-2C69-7FEA-C171-81E38E55BA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494A43-F6B2-5F6E-3377-17C8ED7E30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BB9628-8605-CEDA-7189-7AE93EEFEE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7E774C-DFD6-C34F-92E1-D3ED6281CC00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09964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E4C5E9-DA1D-013F-B1E4-F8229FFF3D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841D1F-7E15-5BD7-7732-249F49DA31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211E89-395F-E87B-DE6A-06609D6110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E508E9-1CFB-EE89-B95A-530639D2F7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7E774C-DFD6-C34F-92E1-D3ED6281CC00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25483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7E774C-DFD6-C34F-92E1-D3ED6281CC00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183592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08A64E-DBFD-7297-E0E8-7A49456033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C2EC7E3-EE21-4558-2D1D-2355B9F596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CF9B9C3-61F3-0BAE-5D44-E990BEE0AC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E987A-B4C2-9F8B-FB40-6C88AFCBBF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7E774C-DFD6-C34F-92E1-D3ED6281CC00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07461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0D418F-291E-86EF-A2AE-33E65B6821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F230B8-A6DC-5153-908D-32D7F9315E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6C6EA1-9C4D-3C89-906C-A0194824DD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BFC9E6-8A68-73C8-B673-52D565285D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7E774C-DFD6-C34F-92E1-D3ED6281CC00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08405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94C2FD-8BCB-6F46-A928-6B8F801E4E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F371BC-259D-1F2F-7770-B90F4B32D9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E6E5EB-2F40-5F76-AA26-7D0B818AEB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FF5002-D4D4-61D4-7C73-C112B8140E6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7E774C-DFD6-C34F-92E1-D3ED6281CC00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190717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1C2050-62D2-DBAA-7629-A5EC266EC5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E74EBA-C7B2-BA26-CEBF-E1CFDACD66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CB48F65-1951-2682-DDFF-C93908D00B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079EB-1930-BE6F-F4E9-2F590DCB26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7E774C-DFD6-C34F-92E1-D3ED6281CC00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18627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EC27D4-D334-F692-F864-DCF3AAA737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7C78EC-52D2-F980-74A6-B4B82DB08A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ED8C78-DDFE-7614-13FD-5D80090AF5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CE2B92-5BF4-5390-CEEB-5FA0E93FCC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7E774C-DFD6-C34F-92E1-D3ED6281CC00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83656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CA9755-53C9-0EC6-1CBE-00FA9C577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620185-E86A-2CAE-8E5D-5FD762FDB1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3BEE3B-C6CA-2D65-8D73-18907E5EB0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6A0BE6-955C-4FD4-4CC2-15D119CE47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7E774C-DFD6-C34F-92E1-D3ED6281CC00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535479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4FFB65-8024-7659-11BF-B1B65CF29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4B8F222-4442-C9FC-2224-51255782BF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D2591C-A561-BCA9-42C7-7E0BA3B17A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7D1864-6644-6222-D1A5-EE2850A1D1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7E774C-DFD6-C34F-92E1-D3ED6281CC00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81587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062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04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613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747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6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074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4/6/2025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858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4/6/2025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422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4/6/2025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781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653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953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738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8" r:id="rId6"/>
    <p:sldLayoutId id="2147483693" r:id="rId7"/>
    <p:sldLayoutId id="2147483694" r:id="rId8"/>
    <p:sldLayoutId id="2147483695" r:id="rId9"/>
    <p:sldLayoutId id="2147483697" r:id="rId10"/>
    <p:sldLayoutId id="214748369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8B84F3BF-E32C-86BD-80EF-1D5C3E6B189D}"/>
              </a:ext>
            </a:extLst>
          </p:cNvPr>
          <p:cNvSpPr/>
          <p:nvPr/>
        </p:nvSpPr>
        <p:spPr>
          <a:xfrm>
            <a:off x="4833693" y="-2061618"/>
            <a:ext cx="4122753" cy="4123235"/>
          </a:xfrm>
          <a:prstGeom prst="ellipse">
            <a:avLst/>
          </a:prstGeom>
          <a:noFill/>
          <a:ln w="28575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A2E573-C128-2E47-F60C-16C85769C6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19857" y="1540171"/>
            <a:ext cx="4618248" cy="2241755"/>
          </a:xfrm>
        </p:spPr>
        <p:txBody>
          <a:bodyPr>
            <a:normAutofit/>
          </a:bodyPr>
          <a:lstStyle/>
          <a:p>
            <a:pPr algn="l"/>
            <a:br>
              <a:rPr lang="en-DE" dirty="0">
                <a:solidFill>
                  <a:schemeClr val="bg1"/>
                </a:solidFill>
                <a:latin typeface="Satoshi" pitchFamily="2" charset="77"/>
              </a:rPr>
            </a:br>
            <a:r>
              <a:rPr lang="de-CH" dirty="0">
                <a:solidFill>
                  <a:schemeClr val="bg1"/>
                </a:solidFill>
                <a:latin typeface="Satoshi" pitchFamily="2" charset="77"/>
              </a:rPr>
              <a:t>PYC</a:t>
            </a:r>
            <a:r>
              <a:rPr lang="en-DE" dirty="0">
                <a:solidFill>
                  <a:schemeClr val="bg1"/>
                </a:solidFill>
                <a:latin typeface="Satoshi" pitchFamily="2" charset="77"/>
              </a:rPr>
              <a:t> </a:t>
            </a:r>
            <a:br>
              <a:rPr lang="en-DE" dirty="0">
                <a:solidFill>
                  <a:schemeClr val="bg1"/>
                </a:solidFill>
                <a:latin typeface="Satoshi" pitchFamily="2" charset="77"/>
              </a:rPr>
            </a:br>
            <a:r>
              <a:rPr lang="de-CH" dirty="0" err="1">
                <a:solidFill>
                  <a:schemeClr val="bg1"/>
                </a:solidFill>
                <a:latin typeface="Satoshi" pitchFamily="2" charset="77"/>
              </a:rPr>
              <a:t>Predict</a:t>
            </a:r>
            <a:r>
              <a:rPr lang="de-CH" dirty="0">
                <a:solidFill>
                  <a:schemeClr val="bg1"/>
                </a:solidFill>
                <a:latin typeface="Satoshi" pitchFamily="2" charset="77"/>
              </a:rPr>
              <a:t> </a:t>
            </a:r>
            <a:r>
              <a:rPr lang="de-CH" dirty="0" err="1">
                <a:solidFill>
                  <a:schemeClr val="bg1"/>
                </a:solidFill>
                <a:latin typeface="Satoshi" pitchFamily="2" charset="77"/>
              </a:rPr>
              <a:t>your</a:t>
            </a:r>
            <a:r>
              <a:rPr lang="de-CH" dirty="0">
                <a:solidFill>
                  <a:schemeClr val="bg1"/>
                </a:solidFill>
                <a:latin typeface="Satoshi" pitchFamily="2" charset="77"/>
              </a:rPr>
              <a:t> </a:t>
            </a:r>
            <a:r>
              <a:rPr lang="de-CH" dirty="0" err="1">
                <a:solidFill>
                  <a:schemeClr val="bg1"/>
                </a:solidFill>
                <a:latin typeface="Satoshi" pitchFamily="2" charset="77"/>
              </a:rPr>
              <a:t>client</a:t>
            </a:r>
            <a:endParaRPr lang="en-DE" dirty="0">
              <a:solidFill>
                <a:schemeClr val="bg1"/>
              </a:solidFill>
              <a:latin typeface="Satoshi" pitchFamily="2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FC3208-10C5-558A-D937-79929019BA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19856" y="3855918"/>
            <a:ext cx="3473180" cy="1184584"/>
          </a:xfrm>
        </p:spPr>
        <p:txBody>
          <a:bodyPr>
            <a:normAutofit/>
          </a:bodyPr>
          <a:lstStyle/>
          <a:p>
            <a:pPr algn="l"/>
            <a:r>
              <a:rPr lang="de-CH" dirty="0">
                <a:solidFill>
                  <a:schemeClr val="bg1"/>
                </a:solidFill>
                <a:latin typeface="Satoshi" pitchFamily="2" charset="77"/>
              </a:rPr>
              <a:t>Max, Lorenz, Janosch, Tamas</a:t>
            </a:r>
            <a:br>
              <a:rPr lang="de-CH" dirty="0">
                <a:solidFill>
                  <a:schemeClr val="bg1"/>
                </a:solidFill>
                <a:latin typeface="Satoshi" pitchFamily="2" charset="77"/>
              </a:rPr>
            </a:br>
            <a:r>
              <a:rPr lang="de-CH" dirty="0" err="1">
                <a:solidFill>
                  <a:schemeClr val="bg1"/>
                </a:solidFill>
                <a:latin typeface="Satoshi" pitchFamily="2" charset="77"/>
              </a:rPr>
              <a:t>creativity_is_all_you_need</a:t>
            </a:r>
            <a:endParaRPr lang="de-CH" dirty="0">
              <a:solidFill>
                <a:schemeClr val="bg1"/>
              </a:solidFill>
              <a:latin typeface="Satoshi" pitchFamily="2" charset="77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E719931-F1F1-4831-2C4A-0E9D1C72CA49}"/>
              </a:ext>
            </a:extLst>
          </p:cNvPr>
          <p:cNvSpPr/>
          <p:nvPr/>
        </p:nvSpPr>
        <p:spPr>
          <a:xfrm>
            <a:off x="-2593782" y="4263913"/>
            <a:ext cx="5187564" cy="5188171"/>
          </a:xfrm>
          <a:prstGeom prst="ellipse">
            <a:avLst/>
          </a:prstGeom>
          <a:noFill/>
          <a:ln w="28575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B12E40F-C5F1-F49A-14CC-EAF62C2CA851}"/>
              </a:ext>
            </a:extLst>
          </p:cNvPr>
          <p:cNvCxnSpPr/>
          <p:nvPr/>
        </p:nvCxnSpPr>
        <p:spPr>
          <a:xfrm>
            <a:off x="6895070" y="0"/>
            <a:ext cx="0" cy="6858000"/>
          </a:xfrm>
          <a:prstGeom prst="line">
            <a:avLst/>
          </a:prstGeom>
          <a:ln w="28575">
            <a:solidFill>
              <a:srgbClr val="0808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7C5C7726-7BE1-AA6B-CF6A-96AB0194F563}"/>
              </a:ext>
            </a:extLst>
          </p:cNvPr>
          <p:cNvSpPr/>
          <p:nvPr/>
        </p:nvSpPr>
        <p:spPr>
          <a:xfrm>
            <a:off x="5267207" y="-1628052"/>
            <a:ext cx="3255723" cy="3256104"/>
          </a:xfrm>
          <a:prstGeom prst="ellipse">
            <a:avLst/>
          </a:prstGeom>
          <a:noFill/>
          <a:ln w="28575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776ABF-D4E9-73A8-FF63-0CF98719B3A6}"/>
              </a:ext>
            </a:extLst>
          </p:cNvPr>
          <p:cNvSpPr txBox="1"/>
          <p:nvPr/>
        </p:nvSpPr>
        <p:spPr>
          <a:xfrm>
            <a:off x="2353235" y="115644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DE" dirty="0"/>
          </a:p>
        </p:txBody>
      </p:sp>
      <p:pic>
        <p:nvPicPr>
          <p:cNvPr id="6" name="Grafik 12">
            <a:extLst>
              <a:ext uri="{FF2B5EF4-FFF2-40B4-BE49-F238E27FC236}">
                <a16:creationId xmlns:a16="http://schemas.microsoft.com/office/drawing/2014/main" id="{49684766-D3C7-E9D3-4BFF-1057C5F31F1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331" t="33455" r="21865" b="36442"/>
          <a:stretch/>
        </p:blipFill>
        <p:spPr>
          <a:xfrm>
            <a:off x="2032672" y="2845272"/>
            <a:ext cx="4183885" cy="1247191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1612207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32E4B2-0DFF-6BC0-CA71-655CB26CB2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12">
            <a:extLst>
              <a:ext uri="{FF2B5EF4-FFF2-40B4-BE49-F238E27FC236}">
                <a16:creationId xmlns:a16="http://schemas.microsoft.com/office/drawing/2014/main" id="{005DD7A4-AB40-7480-BE7D-3466524A40A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331" t="33455" r="21865" b="36442"/>
          <a:stretch/>
        </p:blipFill>
        <p:spPr>
          <a:xfrm>
            <a:off x="178536" y="237154"/>
            <a:ext cx="2315662" cy="690285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56596497-D0FD-48F5-7609-AD687B78E7FC}"/>
              </a:ext>
            </a:extLst>
          </p:cNvPr>
          <p:cNvSpPr/>
          <p:nvPr/>
        </p:nvSpPr>
        <p:spPr>
          <a:xfrm>
            <a:off x="8178328" y="-664960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58877F-A470-DC1D-059A-BE99B61F1BA8}"/>
              </a:ext>
            </a:extLst>
          </p:cNvPr>
          <p:cNvSpPr/>
          <p:nvPr/>
        </p:nvSpPr>
        <p:spPr>
          <a:xfrm>
            <a:off x="8178328" y="3455518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A4AE08-C8E1-2A98-D324-747F2D70806A}"/>
              </a:ext>
            </a:extLst>
          </p:cNvPr>
          <p:cNvSpPr/>
          <p:nvPr/>
        </p:nvSpPr>
        <p:spPr>
          <a:xfrm>
            <a:off x="4055575" y="3463808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D812E9B-10EE-AE14-E47E-CE6D223F2125}"/>
              </a:ext>
            </a:extLst>
          </p:cNvPr>
          <p:cNvSpPr/>
          <p:nvPr/>
        </p:nvSpPr>
        <p:spPr>
          <a:xfrm>
            <a:off x="4055575" y="-666168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1B0059-AF28-C486-08AB-2F0A509C1581}"/>
              </a:ext>
            </a:extLst>
          </p:cNvPr>
          <p:cNvCxnSpPr>
            <a:cxnSpLocks/>
          </p:cNvCxnSpPr>
          <p:nvPr/>
        </p:nvCxnSpPr>
        <p:spPr>
          <a:xfrm>
            <a:off x="3871783" y="5955121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A71C6BA8-3E13-4186-13E1-061674565653}"/>
              </a:ext>
            </a:extLst>
          </p:cNvPr>
          <p:cNvSpPr txBox="1">
            <a:spLocks/>
          </p:cNvSpPr>
          <p:nvPr/>
        </p:nvSpPr>
        <p:spPr>
          <a:xfrm>
            <a:off x="697873" y="2511833"/>
            <a:ext cx="3764693" cy="5189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DE" sz="3000" b="0" dirty="0">
              <a:latin typeface="Satoshi" pitchFamily="2" charset="77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8CC72C-F3F1-3688-FFFE-7BF458ABD130}"/>
              </a:ext>
            </a:extLst>
          </p:cNvPr>
          <p:cNvCxnSpPr>
            <a:cxnSpLocks/>
          </p:cNvCxnSpPr>
          <p:nvPr/>
        </p:nvCxnSpPr>
        <p:spPr>
          <a:xfrm>
            <a:off x="4123037" y="5862309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05D570B-37BF-3646-FDE3-34FF72422954}"/>
              </a:ext>
            </a:extLst>
          </p:cNvPr>
          <p:cNvCxnSpPr>
            <a:cxnSpLocks/>
          </p:cNvCxnSpPr>
          <p:nvPr/>
        </p:nvCxnSpPr>
        <p:spPr>
          <a:xfrm>
            <a:off x="9432323" y="5760984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E1A2CDE-0F6F-D54B-8229-7887D7404AA8}"/>
              </a:ext>
            </a:extLst>
          </p:cNvPr>
          <p:cNvCxnSpPr>
            <a:cxnSpLocks/>
          </p:cNvCxnSpPr>
          <p:nvPr/>
        </p:nvCxnSpPr>
        <p:spPr>
          <a:xfrm>
            <a:off x="9581741" y="5684784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57BC7ED-E87E-9B02-31F9-747167623F2B}"/>
              </a:ext>
            </a:extLst>
          </p:cNvPr>
          <p:cNvCxnSpPr>
            <a:cxnSpLocks/>
          </p:cNvCxnSpPr>
          <p:nvPr/>
        </p:nvCxnSpPr>
        <p:spPr>
          <a:xfrm>
            <a:off x="10653869" y="5140020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3CE7091-EAA4-8396-57D6-EB3D99B22DEB}"/>
              </a:ext>
            </a:extLst>
          </p:cNvPr>
          <p:cNvCxnSpPr>
            <a:cxnSpLocks/>
          </p:cNvCxnSpPr>
          <p:nvPr/>
        </p:nvCxnSpPr>
        <p:spPr>
          <a:xfrm>
            <a:off x="3262257" y="4823856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BDC6299-A2BB-9268-EF05-64871BBF6A13}"/>
              </a:ext>
            </a:extLst>
          </p:cNvPr>
          <p:cNvCxnSpPr>
            <a:cxnSpLocks/>
          </p:cNvCxnSpPr>
          <p:nvPr/>
        </p:nvCxnSpPr>
        <p:spPr>
          <a:xfrm>
            <a:off x="3427014" y="4849636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03929DD-AEC2-ADDB-E27D-24DC51F44FCB}"/>
              </a:ext>
            </a:extLst>
          </p:cNvPr>
          <p:cNvCxnSpPr>
            <a:cxnSpLocks/>
          </p:cNvCxnSpPr>
          <p:nvPr/>
        </p:nvCxnSpPr>
        <p:spPr>
          <a:xfrm>
            <a:off x="4127227" y="45324802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94D3477-03EB-BD6E-FD1D-5226CB525E94}"/>
              </a:ext>
            </a:extLst>
          </p:cNvPr>
          <p:cNvCxnSpPr>
            <a:cxnSpLocks/>
          </p:cNvCxnSpPr>
          <p:nvPr/>
        </p:nvCxnSpPr>
        <p:spPr>
          <a:xfrm>
            <a:off x="9041029" y="4454220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D1009C8-07ED-F66F-B770-E77A2A31A5D5}"/>
              </a:ext>
            </a:extLst>
          </p:cNvPr>
          <p:cNvCxnSpPr>
            <a:cxnSpLocks/>
          </p:cNvCxnSpPr>
          <p:nvPr/>
        </p:nvCxnSpPr>
        <p:spPr>
          <a:xfrm>
            <a:off x="9242856" y="4518887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40FF4C4-4B15-2C2E-0174-D54432A36F7A}"/>
              </a:ext>
            </a:extLst>
          </p:cNvPr>
          <p:cNvCxnSpPr>
            <a:cxnSpLocks/>
          </p:cNvCxnSpPr>
          <p:nvPr/>
        </p:nvCxnSpPr>
        <p:spPr>
          <a:xfrm>
            <a:off x="3427014" y="4084753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6FDA258-5DEE-6ACB-89FB-D838034F6524}"/>
              </a:ext>
            </a:extLst>
          </p:cNvPr>
          <p:cNvCxnSpPr>
            <a:cxnSpLocks/>
          </p:cNvCxnSpPr>
          <p:nvPr/>
        </p:nvCxnSpPr>
        <p:spPr>
          <a:xfrm>
            <a:off x="10868052" y="5228165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C8E9A28-6D18-8336-F2C9-B4E8FA901CCD}"/>
              </a:ext>
            </a:extLst>
          </p:cNvPr>
          <p:cNvCxnSpPr>
            <a:cxnSpLocks/>
          </p:cNvCxnSpPr>
          <p:nvPr/>
        </p:nvCxnSpPr>
        <p:spPr>
          <a:xfrm>
            <a:off x="3554701" y="396777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9707551-A6B8-67FF-A3BD-2161FF82169A}"/>
              </a:ext>
            </a:extLst>
          </p:cNvPr>
          <p:cNvCxnSpPr>
            <a:cxnSpLocks/>
          </p:cNvCxnSpPr>
          <p:nvPr/>
        </p:nvCxnSpPr>
        <p:spPr>
          <a:xfrm>
            <a:off x="10239705" y="392939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E325AD7-A7A0-D91D-E132-6C5E5A49C983}"/>
              </a:ext>
            </a:extLst>
          </p:cNvPr>
          <p:cNvCxnSpPr>
            <a:cxnSpLocks/>
          </p:cNvCxnSpPr>
          <p:nvPr/>
        </p:nvCxnSpPr>
        <p:spPr>
          <a:xfrm>
            <a:off x="10379748" y="380747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4AE1CDB-3956-7C16-F8A4-19E8C8D62912}"/>
              </a:ext>
            </a:extLst>
          </p:cNvPr>
          <p:cNvCxnSpPr>
            <a:cxnSpLocks/>
          </p:cNvCxnSpPr>
          <p:nvPr/>
        </p:nvCxnSpPr>
        <p:spPr>
          <a:xfrm>
            <a:off x="2260183" y="3313702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2AA06DB-9541-9129-32EB-95233D8BB5E1}"/>
              </a:ext>
            </a:extLst>
          </p:cNvPr>
          <p:cNvCxnSpPr>
            <a:cxnSpLocks/>
          </p:cNvCxnSpPr>
          <p:nvPr/>
        </p:nvCxnSpPr>
        <p:spPr>
          <a:xfrm>
            <a:off x="2400227" y="3431503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6E0DABB-EEDE-450B-035E-97E7ADF972C8}"/>
              </a:ext>
            </a:extLst>
          </p:cNvPr>
          <p:cNvCxnSpPr>
            <a:cxnSpLocks/>
          </p:cNvCxnSpPr>
          <p:nvPr/>
        </p:nvCxnSpPr>
        <p:spPr>
          <a:xfrm>
            <a:off x="2577341" y="3379129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DB30308-81C1-CC44-43F7-21C2FABAC20A}"/>
              </a:ext>
            </a:extLst>
          </p:cNvPr>
          <p:cNvCxnSpPr>
            <a:cxnSpLocks/>
          </p:cNvCxnSpPr>
          <p:nvPr/>
        </p:nvCxnSpPr>
        <p:spPr>
          <a:xfrm>
            <a:off x="7178173" y="3143527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CE6BE6F-D86A-9CEC-727E-705BA7192EAF}"/>
              </a:ext>
            </a:extLst>
          </p:cNvPr>
          <p:cNvCxnSpPr>
            <a:cxnSpLocks/>
          </p:cNvCxnSpPr>
          <p:nvPr/>
        </p:nvCxnSpPr>
        <p:spPr>
          <a:xfrm>
            <a:off x="8368540" y="3016664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4A558E1-8FB6-5281-6BCF-2AC4C984507B}"/>
              </a:ext>
            </a:extLst>
          </p:cNvPr>
          <p:cNvCxnSpPr>
            <a:cxnSpLocks/>
          </p:cNvCxnSpPr>
          <p:nvPr/>
        </p:nvCxnSpPr>
        <p:spPr>
          <a:xfrm>
            <a:off x="8489981" y="2940876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13404F40-0A3E-11F0-1E5B-A5167F0BE2F8}"/>
              </a:ext>
            </a:extLst>
          </p:cNvPr>
          <p:cNvCxnSpPr>
            <a:cxnSpLocks/>
          </p:cNvCxnSpPr>
          <p:nvPr/>
        </p:nvCxnSpPr>
        <p:spPr>
          <a:xfrm>
            <a:off x="3557639" y="2758820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EDD15F6F-4E4F-73BD-35B5-6FFE6FBF5ABA}"/>
              </a:ext>
            </a:extLst>
          </p:cNvPr>
          <p:cNvCxnSpPr>
            <a:cxnSpLocks/>
          </p:cNvCxnSpPr>
          <p:nvPr/>
        </p:nvCxnSpPr>
        <p:spPr>
          <a:xfrm>
            <a:off x="3679080" y="2683032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EC0F2653-CF7F-C5DF-5FE8-10164CC2C152}"/>
              </a:ext>
            </a:extLst>
          </p:cNvPr>
          <p:cNvCxnSpPr>
            <a:cxnSpLocks/>
          </p:cNvCxnSpPr>
          <p:nvPr/>
        </p:nvCxnSpPr>
        <p:spPr>
          <a:xfrm>
            <a:off x="9399073" y="2436720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66A7D0A-7A2B-B469-7A8E-0F749EAB82BB}"/>
              </a:ext>
            </a:extLst>
          </p:cNvPr>
          <p:cNvCxnSpPr>
            <a:cxnSpLocks/>
          </p:cNvCxnSpPr>
          <p:nvPr/>
        </p:nvCxnSpPr>
        <p:spPr>
          <a:xfrm>
            <a:off x="2403241" y="22917349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7D671696-C6AC-CF98-5E94-291AD7BBA9D9}"/>
              </a:ext>
            </a:extLst>
          </p:cNvPr>
          <p:cNvCxnSpPr>
            <a:cxnSpLocks/>
          </p:cNvCxnSpPr>
          <p:nvPr/>
        </p:nvCxnSpPr>
        <p:spPr>
          <a:xfrm>
            <a:off x="9581741" y="2521031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1F10DFC-8FDD-4A72-046D-EF58AC9FEEB8}"/>
              </a:ext>
            </a:extLst>
          </p:cNvPr>
          <p:cNvCxnSpPr>
            <a:cxnSpLocks/>
          </p:cNvCxnSpPr>
          <p:nvPr/>
        </p:nvCxnSpPr>
        <p:spPr>
          <a:xfrm>
            <a:off x="8489981" y="2137148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F9DB5404-47BC-0A13-C5E4-CAC8BE41E766}"/>
              </a:ext>
            </a:extLst>
          </p:cNvPr>
          <p:cNvCxnSpPr>
            <a:cxnSpLocks/>
          </p:cNvCxnSpPr>
          <p:nvPr/>
        </p:nvCxnSpPr>
        <p:spPr>
          <a:xfrm>
            <a:off x="8630025" y="20115210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76D8C02C-F707-2E9C-36B9-D4015AEEA25C}"/>
              </a:ext>
            </a:extLst>
          </p:cNvPr>
          <p:cNvCxnSpPr>
            <a:cxnSpLocks/>
          </p:cNvCxnSpPr>
          <p:nvPr/>
        </p:nvCxnSpPr>
        <p:spPr>
          <a:xfrm>
            <a:off x="1894487" y="1776742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F209572-F85B-D19B-0218-6F950CA3FB72}"/>
              </a:ext>
            </a:extLst>
          </p:cNvPr>
          <p:cNvCxnSpPr>
            <a:cxnSpLocks/>
          </p:cNvCxnSpPr>
          <p:nvPr/>
        </p:nvCxnSpPr>
        <p:spPr>
          <a:xfrm>
            <a:off x="2034531" y="1651115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5EC79E15-71B5-2F7B-1BD0-ABE31584B0BF}"/>
              </a:ext>
            </a:extLst>
          </p:cNvPr>
          <p:cNvCxnSpPr>
            <a:cxnSpLocks/>
          </p:cNvCxnSpPr>
          <p:nvPr/>
        </p:nvCxnSpPr>
        <p:spPr>
          <a:xfrm>
            <a:off x="8975123" y="-4862226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27C95E7-340C-0E53-839C-56EE83454523}"/>
              </a:ext>
            </a:extLst>
          </p:cNvPr>
          <p:cNvSpPr txBox="1">
            <a:spLocks/>
          </p:cNvSpPr>
          <p:nvPr/>
        </p:nvSpPr>
        <p:spPr>
          <a:xfrm>
            <a:off x="8506776" y="-12357"/>
            <a:ext cx="3703678" cy="4280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CH" sz="2000" dirty="0">
                <a:latin typeface="Satoshi" pitchFamily="2" charset="77"/>
              </a:rPr>
              <a:t>PYC - </a:t>
            </a:r>
            <a:r>
              <a:rPr lang="de-CH" sz="2000" dirty="0" err="1">
                <a:latin typeface="Satoshi" pitchFamily="2" charset="77"/>
              </a:rPr>
              <a:t>Predict</a:t>
            </a:r>
            <a:r>
              <a:rPr lang="de-CH" sz="2000" dirty="0">
                <a:latin typeface="Satoshi" pitchFamily="2" charset="77"/>
              </a:rPr>
              <a:t> </a:t>
            </a:r>
            <a:r>
              <a:rPr lang="de-CH" sz="2000" dirty="0" err="1">
                <a:latin typeface="Satoshi" pitchFamily="2" charset="77"/>
              </a:rPr>
              <a:t>your</a:t>
            </a:r>
            <a:r>
              <a:rPr lang="de-CH" sz="2000" dirty="0">
                <a:latin typeface="Satoshi" pitchFamily="2" charset="77"/>
              </a:rPr>
              <a:t> </a:t>
            </a:r>
            <a:r>
              <a:rPr lang="de-CH" sz="2000" dirty="0" err="1">
                <a:latin typeface="Satoshi" pitchFamily="2" charset="77"/>
              </a:rPr>
              <a:t>client</a:t>
            </a:r>
            <a:endParaRPr lang="en-DE" sz="2000" dirty="0">
              <a:latin typeface="Satoshi" pitchFamily="2" charset="77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0616AA7A-D613-BE9D-0AFC-2BB048E61704}"/>
              </a:ext>
            </a:extLst>
          </p:cNvPr>
          <p:cNvSpPr txBox="1"/>
          <p:nvPr/>
        </p:nvSpPr>
        <p:spPr>
          <a:xfrm>
            <a:off x="471037" y="1116266"/>
            <a:ext cx="67071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dirty="0" err="1">
                <a:latin typeface="Satoshi" pitchFamily="2" charset="77"/>
              </a:rPr>
              <a:t>What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makes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our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solution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perfect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for</a:t>
            </a:r>
            <a:r>
              <a:rPr lang="de-CH" dirty="0">
                <a:latin typeface="Satoshi" pitchFamily="2" charset="77"/>
              </a:rPr>
              <a:t> Julius Bär?</a:t>
            </a:r>
            <a:endParaRPr lang="en-DE" dirty="0">
              <a:latin typeface="Satoshi" pitchFamily="2" charset="77"/>
            </a:endParaRPr>
          </a:p>
        </p:txBody>
      </p:sp>
      <p:sp>
        <p:nvSpPr>
          <p:cNvPr id="31" name="Rechteck: abgerundete Ecken 30">
            <a:extLst>
              <a:ext uri="{FF2B5EF4-FFF2-40B4-BE49-F238E27FC236}">
                <a16:creationId xmlns:a16="http://schemas.microsoft.com/office/drawing/2014/main" id="{615D0848-AC87-C965-84C7-AD47AB01DCE9}"/>
              </a:ext>
            </a:extLst>
          </p:cNvPr>
          <p:cNvSpPr/>
          <p:nvPr/>
        </p:nvSpPr>
        <p:spPr>
          <a:xfrm>
            <a:off x="492670" y="1999973"/>
            <a:ext cx="5330280" cy="2139950"/>
          </a:xfrm>
          <a:prstGeom prst="roundRect">
            <a:avLst/>
          </a:prstGeom>
          <a:solidFill>
            <a:srgbClr val="F5F5F5"/>
          </a:solidFill>
          <a:ln>
            <a:noFill/>
          </a:ln>
          <a:effectLst>
            <a:outerShdw blurRad="292100" sx="105000" sy="105000" algn="ctr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2" name="Rechteck: abgerundete Ecken 31">
            <a:extLst>
              <a:ext uri="{FF2B5EF4-FFF2-40B4-BE49-F238E27FC236}">
                <a16:creationId xmlns:a16="http://schemas.microsoft.com/office/drawing/2014/main" id="{4B15F745-098A-E563-9143-D852329C05A8}"/>
              </a:ext>
            </a:extLst>
          </p:cNvPr>
          <p:cNvSpPr/>
          <p:nvPr/>
        </p:nvSpPr>
        <p:spPr>
          <a:xfrm>
            <a:off x="6445251" y="1994341"/>
            <a:ext cx="5254082" cy="2139950"/>
          </a:xfrm>
          <a:prstGeom prst="roundRect">
            <a:avLst/>
          </a:prstGeom>
          <a:solidFill>
            <a:srgbClr val="F5F5F5"/>
          </a:solidFill>
          <a:ln>
            <a:noFill/>
          </a:ln>
          <a:effectLst>
            <a:outerShdw blurRad="292100" sx="105000" sy="105000" algn="ctr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4" name="Rechteck: abgerundete Ecken 33">
            <a:extLst>
              <a:ext uri="{FF2B5EF4-FFF2-40B4-BE49-F238E27FC236}">
                <a16:creationId xmlns:a16="http://schemas.microsoft.com/office/drawing/2014/main" id="{397FD0C1-6587-26A2-6146-1FBDFAAE6942}"/>
              </a:ext>
            </a:extLst>
          </p:cNvPr>
          <p:cNvSpPr/>
          <p:nvPr/>
        </p:nvSpPr>
        <p:spPr>
          <a:xfrm>
            <a:off x="3456783" y="4417938"/>
            <a:ext cx="5330280" cy="2139950"/>
          </a:xfrm>
          <a:prstGeom prst="roundRect">
            <a:avLst/>
          </a:prstGeom>
          <a:solidFill>
            <a:srgbClr val="F5F5F5"/>
          </a:solidFill>
          <a:ln>
            <a:noFill/>
          </a:ln>
          <a:effectLst>
            <a:outerShdw blurRad="292100" sx="105000" sy="105000" algn="ctr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63" name="Grafik 62">
            <a:extLst>
              <a:ext uri="{FF2B5EF4-FFF2-40B4-BE49-F238E27FC236}">
                <a16:creationId xmlns:a16="http://schemas.microsoft.com/office/drawing/2014/main" id="{F14692A0-032F-6A8C-F674-204D8E79E47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188" t="9875" r="10149" b="9723"/>
          <a:stretch/>
        </p:blipFill>
        <p:spPr>
          <a:xfrm>
            <a:off x="1056898" y="2480099"/>
            <a:ext cx="609485" cy="584908"/>
          </a:xfrm>
          <a:prstGeom prst="roundRect">
            <a:avLst/>
          </a:prstGeom>
        </p:spPr>
      </p:pic>
      <p:sp>
        <p:nvSpPr>
          <p:cNvPr id="64" name="Textfeld 63">
            <a:extLst>
              <a:ext uri="{FF2B5EF4-FFF2-40B4-BE49-F238E27FC236}">
                <a16:creationId xmlns:a16="http://schemas.microsoft.com/office/drawing/2014/main" id="{5FB830D9-00D8-64C6-E47D-0F43E181B68B}"/>
              </a:ext>
            </a:extLst>
          </p:cNvPr>
          <p:cNvSpPr txBox="1"/>
          <p:nvPr/>
        </p:nvSpPr>
        <p:spPr>
          <a:xfrm>
            <a:off x="1823874" y="2539106"/>
            <a:ext cx="33776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2400" b="1" dirty="0">
                <a:latin typeface="Satoshi" pitchFamily="2" charset="77"/>
              </a:rPr>
              <a:t>Administrative </a:t>
            </a:r>
            <a:r>
              <a:rPr lang="de-CH" sz="2400" b="1" dirty="0" err="1">
                <a:latin typeface="Satoshi" pitchFamily="2" charset="77"/>
              </a:rPr>
              <a:t>burden</a:t>
            </a:r>
            <a:endParaRPr lang="en-DE" sz="2400" b="1" dirty="0">
              <a:latin typeface="Satoshi" pitchFamily="2" charset="77"/>
            </a:endParaRPr>
          </a:p>
        </p:txBody>
      </p:sp>
      <p:sp>
        <p:nvSpPr>
          <p:cNvPr id="65" name="Textfeld 64">
            <a:extLst>
              <a:ext uri="{FF2B5EF4-FFF2-40B4-BE49-F238E27FC236}">
                <a16:creationId xmlns:a16="http://schemas.microsoft.com/office/drawing/2014/main" id="{3D4F20C2-9215-0B23-7B12-A5F52F41F11B}"/>
              </a:ext>
            </a:extLst>
          </p:cNvPr>
          <p:cNvSpPr txBox="1"/>
          <p:nvPr/>
        </p:nvSpPr>
        <p:spPr>
          <a:xfrm>
            <a:off x="946431" y="3218571"/>
            <a:ext cx="40795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dirty="0" err="1">
                <a:latin typeface="Satoshi" pitchFamily="2" charset="77"/>
              </a:rPr>
              <a:t>Less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paperwork</a:t>
            </a:r>
            <a:r>
              <a:rPr lang="de-CH" dirty="0">
                <a:latin typeface="Satoshi" pitchFamily="2" charset="77"/>
              </a:rPr>
              <a:t> and </a:t>
            </a:r>
            <a:r>
              <a:rPr lang="de-CH" dirty="0" err="1">
                <a:latin typeface="Satoshi" pitchFamily="2" charset="77"/>
              </a:rPr>
              <a:t>faster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processing</a:t>
            </a:r>
            <a:endParaRPr lang="en-DE" dirty="0">
              <a:latin typeface="Satoshi" pitchFamily="2" charset="77"/>
            </a:endParaRPr>
          </a:p>
        </p:txBody>
      </p:sp>
      <p:pic>
        <p:nvPicPr>
          <p:cNvPr id="66" name="Grafik 65">
            <a:extLst>
              <a:ext uri="{FF2B5EF4-FFF2-40B4-BE49-F238E27FC236}">
                <a16:creationId xmlns:a16="http://schemas.microsoft.com/office/drawing/2014/main" id="{8C1F92B6-1017-E97F-1BE5-25614DECE70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476" t="447" r="5530" b="-447"/>
          <a:stretch/>
        </p:blipFill>
        <p:spPr>
          <a:xfrm>
            <a:off x="7082905" y="2497223"/>
            <a:ext cx="609485" cy="584908"/>
          </a:xfrm>
          <a:prstGeom prst="roundRect">
            <a:avLst/>
          </a:prstGeom>
        </p:spPr>
      </p:pic>
      <p:sp>
        <p:nvSpPr>
          <p:cNvPr id="67" name="Textfeld 66">
            <a:extLst>
              <a:ext uri="{FF2B5EF4-FFF2-40B4-BE49-F238E27FC236}">
                <a16:creationId xmlns:a16="http://schemas.microsoft.com/office/drawing/2014/main" id="{683FB32D-AB2B-4983-948A-F68C75106AA1}"/>
              </a:ext>
            </a:extLst>
          </p:cNvPr>
          <p:cNvSpPr txBox="1"/>
          <p:nvPr/>
        </p:nvSpPr>
        <p:spPr>
          <a:xfrm>
            <a:off x="7849881" y="2556230"/>
            <a:ext cx="33776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2400" b="1" dirty="0">
                <a:latin typeface="Satoshi" pitchFamily="2" charset="77"/>
              </a:rPr>
              <a:t>Low </a:t>
            </a:r>
            <a:r>
              <a:rPr lang="de-CH" sz="2400" b="1" dirty="0" err="1">
                <a:latin typeface="Satoshi" pitchFamily="2" charset="77"/>
              </a:rPr>
              <a:t>risk</a:t>
            </a:r>
            <a:r>
              <a:rPr lang="de-CH" sz="2400" b="1" dirty="0">
                <a:latin typeface="Satoshi" pitchFamily="2" charset="77"/>
              </a:rPr>
              <a:t> </a:t>
            </a:r>
            <a:r>
              <a:rPr lang="de-CH" sz="2400" b="1" dirty="0" err="1">
                <a:latin typeface="Satoshi" pitchFamily="2" charset="77"/>
              </a:rPr>
              <a:t>exposure</a:t>
            </a:r>
            <a:endParaRPr lang="en-DE" sz="2400" b="1" dirty="0">
              <a:latin typeface="Satoshi" pitchFamily="2" charset="77"/>
            </a:endParaRPr>
          </a:p>
        </p:txBody>
      </p:sp>
      <p:sp>
        <p:nvSpPr>
          <p:cNvPr id="68" name="Textfeld 67">
            <a:extLst>
              <a:ext uri="{FF2B5EF4-FFF2-40B4-BE49-F238E27FC236}">
                <a16:creationId xmlns:a16="http://schemas.microsoft.com/office/drawing/2014/main" id="{EE224164-A7C8-0D1D-07BA-C092F2848596}"/>
              </a:ext>
            </a:extLst>
          </p:cNvPr>
          <p:cNvSpPr txBox="1"/>
          <p:nvPr/>
        </p:nvSpPr>
        <p:spPr>
          <a:xfrm>
            <a:off x="6972438" y="3235695"/>
            <a:ext cx="40795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dirty="0">
                <a:latin typeface="Satoshi" pitchFamily="2" charset="77"/>
              </a:rPr>
              <a:t>Elimination </a:t>
            </a:r>
            <a:r>
              <a:rPr lang="de-CH" dirty="0" err="1">
                <a:latin typeface="Satoshi" pitchFamily="2" charset="77"/>
              </a:rPr>
              <a:t>of</a:t>
            </a:r>
            <a:r>
              <a:rPr lang="de-CH" dirty="0">
                <a:latin typeface="Satoshi" pitchFamily="2" charset="77"/>
              </a:rPr>
              <a:t> human </a:t>
            </a:r>
            <a:r>
              <a:rPr lang="de-CH" dirty="0" err="1">
                <a:latin typeface="Satoshi" pitchFamily="2" charset="77"/>
              </a:rPr>
              <a:t>errors</a:t>
            </a:r>
            <a:endParaRPr lang="en-DE" dirty="0">
              <a:latin typeface="Satoshi" pitchFamily="2" charset="77"/>
            </a:endParaRPr>
          </a:p>
        </p:txBody>
      </p:sp>
      <p:grpSp>
        <p:nvGrpSpPr>
          <p:cNvPr id="73" name="Gruppieren 72">
            <a:extLst>
              <a:ext uri="{FF2B5EF4-FFF2-40B4-BE49-F238E27FC236}">
                <a16:creationId xmlns:a16="http://schemas.microsoft.com/office/drawing/2014/main" id="{81371EA6-57F5-2880-72AF-508819860F94}"/>
              </a:ext>
            </a:extLst>
          </p:cNvPr>
          <p:cNvGrpSpPr/>
          <p:nvPr/>
        </p:nvGrpSpPr>
        <p:grpSpPr>
          <a:xfrm>
            <a:off x="4413697" y="4811547"/>
            <a:ext cx="609485" cy="590481"/>
            <a:chOff x="3767202" y="4697260"/>
            <a:chExt cx="609485" cy="590481"/>
          </a:xfrm>
        </p:grpSpPr>
        <p:sp>
          <p:nvSpPr>
            <p:cNvPr id="72" name="Rechteck: abgerundete Ecken 71">
              <a:extLst>
                <a:ext uri="{FF2B5EF4-FFF2-40B4-BE49-F238E27FC236}">
                  <a16:creationId xmlns:a16="http://schemas.microsoft.com/office/drawing/2014/main" id="{001E3C4E-1258-92AE-66BF-A05555F72BEF}"/>
                </a:ext>
              </a:extLst>
            </p:cNvPr>
            <p:cNvSpPr/>
            <p:nvPr/>
          </p:nvSpPr>
          <p:spPr>
            <a:xfrm>
              <a:off x="3767202" y="4697260"/>
              <a:ext cx="609485" cy="590481"/>
            </a:xfrm>
            <a:prstGeom prst="roundRect">
              <a:avLst/>
            </a:prstGeom>
            <a:solidFill>
              <a:srgbClr val="00148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69" name="Smiley 68">
              <a:extLst>
                <a:ext uri="{FF2B5EF4-FFF2-40B4-BE49-F238E27FC236}">
                  <a16:creationId xmlns:a16="http://schemas.microsoft.com/office/drawing/2014/main" id="{47A1C1FE-E328-6E2C-78D9-A19BCEE6509F}"/>
                </a:ext>
              </a:extLst>
            </p:cNvPr>
            <p:cNvSpPr/>
            <p:nvPr/>
          </p:nvSpPr>
          <p:spPr>
            <a:xfrm>
              <a:off x="3865315" y="4802240"/>
              <a:ext cx="380520" cy="380520"/>
            </a:xfrm>
            <a:prstGeom prst="smileyFac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74" name="Textfeld 73">
            <a:extLst>
              <a:ext uri="{FF2B5EF4-FFF2-40B4-BE49-F238E27FC236}">
                <a16:creationId xmlns:a16="http://schemas.microsoft.com/office/drawing/2014/main" id="{A3FB28B8-97FD-FD8B-8069-C5EC60599505}"/>
              </a:ext>
            </a:extLst>
          </p:cNvPr>
          <p:cNvSpPr txBox="1"/>
          <p:nvPr/>
        </p:nvSpPr>
        <p:spPr>
          <a:xfrm>
            <a:off x="5145270" y="4876752"/>
            <a:ext cx="33776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2400" b="1" dirty="0">
                <a:latin typeface="Satoshi" pitchFamily="2" charset="77"/>
              </a:rPr>
              <a:t>Client </a:t>
            </a:r>
            <a:r>
              <a:rPr lang="de-CH" sz="2400" b="1" dirty="0" err="1">
                <a:latin typeface="Satoshi" pitchFamily="2" charset="77"/>
              </a:rPr>
              <a:t>experience</a:t>
            </a:r>
            <a:endParaRPr lang="en-DE" sz="2400" b="1" dirty="0">
              <a:latin typeface="Satoshi" pitchFamily="2" charset="77"/>
            </a:endParaRPr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5E5F8516-A1CC-1DC5-7D2A-1A2D4474CC62}"/>
              </a:ext>
            </a:extLst>
          </p:cNvPr>
          <p:cNvSpPr txBox="1"/>
          <p:nvPr/>
        </p:nvSpPr>
        <p:spPr>
          <a:xfrm>
            <a:off x="4325575" y="5555788"/>
            <a:ext cx="40795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dirty="0">
                <a:latin typeface="Satoshi" pitchFamily="2" charset="77"/>
              </a:rPr>
              <a:t>Immediate, </a:t>
            </a:r>
            <a:r>
              <a:rPr lang="de-CH" dirty="0" err="1">
                <a:latin typeface="Satoshi" pitchFamily="2" charset="77"/>
              </a:rPr>
              <a:t>accurate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feedback</a:t>
            </a:r>
            <a:endParaRPr lang="de-CH" dirty="0">
              <a:latin typeface="Satoshi" pitchFamily="2" charset="77"/>
            </a:endParaRPr>
          </a:p>
          <a:p>
            <a:r>
              <a:rPr lang="de-CH" dirty="0">
                <a:latin typeface="Satoshi" pitchFamily="2" charset="77"/>
                <a:sym typeface="Wingdings" panose="05000000000000000000" pitchFamily="2" charset="2"/>
              </a:rPr>
              <a:t> </a:t>
            </a:r>
            <a:r>
              <a:rPr lang="de-CH" dirty="0" err="1">
                <a:latin typeface="Satoshi" pitchFamily="2" charset="77"/>
                <a:sym typeface="Wingdings" panose="05000000000000000000" pitchFamily="2" charset="2"/>
              </a:rPr>
              <a:t>happier</a:t>
            </a:r>
            <a:r>
              <a:rPr lang="de-CH" dirty="0">
                <a:latin typeface="Satoshi" pitchFamily="2" charset="77"/>
                <a:sym typeface="Wingdings" panose="05000000000000000000" pitchFamily="2" charset="2"/>
              </a:rPr>
              <a:t> </a:t>
            </a:r>
            <a:r>
              <a:rPr lang="de-CH" dirty="0" err="1">
                <a:latin typeface="Satoshi" pitchFamily="2" charset="77"/>
                <a:sym typeface="Wingdings" panose="05000000000000000000" pitchFamily="2" charset="2"/>
              </a:rPr>
              <a:t>clients</a:t>
            </a:r>
            <a:endParaRPr lang="en-DE" dirty="0">
              <a:latin typeface="Satoshi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24470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9389E7-6033-1453-F5EA-68B1D66EA3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12">
            <a:extLst>
              <a:ext uri="{FF2B5EF4-FFF2-40B4-BE49-F238E27FC236}">
                <a16:creationId xmlns:a16="http://schemas.microsoft.com/office/drawing/2014/main" id="{3B9FA6C2-EE5F-179A-452A-12388E4BCE7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331" t="33455" r="21865" b="36442"/>
          <a:stretch/>
        </p:blipFill>
        <p:spPr>
          <a:xfrm>
            <a:off x="178536" y="237154"/>
            <a:ext cx="2315662" cy="690285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4F35092E-C670-E07C-6B19-A8F427C92F17}"/>
              </a:ext>
            </a:extLst>
          </p:cNvPr>
          <p:cNvSpPr/>
          <p:nvPr/>
        </p:nvSpPr>
        <p:spPr>
          <a:xfrm>
            <a:off x="8178328" y="-664960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D3D7238-BC5A-9D18-0285-EA2608014EF7}"/>
              </a:ext>
            </a:extLst>
          </p:cNvPr>
          <p:cNvSpPr/>
          <p:nvPr/>
        </p:nvSpPr>
        <p:spPr>
          <a:xfrm>
            <a:off x="8178328" y="3455518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772BEFB-B922-F7CA-4581-D1958CCA2C9F}"/>
              </a:ext>
            </a:extLst>
          </p:cNvPr>
          <p:cNvSpPr/>
          <p:nvPr/>
        </p:nvSpPr>
        <p:spPr>
          <a:xfrm>
            <a:off x="4055575" y="3463808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926A9D4-37D3-2FB8-2271-93683313B05D}"/>
              </a:ext>
            </a:extLst>
          </p:cNvPr>
          <p:cNvSpPr/>
          <p:nvPr/>
        </p:nvSpPr>
        <p:spPr>
          <a:xfrm>
            <a:off x="4055575" y="-666168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4D085EA-D4B0-39AE-6E13-DEFBB3115F42}"/>
              </a:ext>
            </a:extLst>
          </p:cNvPr>
          <p:cNvCxnSpPr>
            <a:cxnSpLocks/>
          </p:cNvCxnSpPr>
          <p:nvPr/>
        </p:nvCxnSpPr>
        <p:spPr>
          <a:xfrm>
            <a:off x="3871783" y="5955121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8AEE0A23-8877-06CB-4400-026AA612E2FA}"/>
              </a:ext>
            </a:extLst>
          </p:cNvPr>
          <p:cNvSpPr txBox="1">
            <a:spLocks/>
          </p:cNvSpPr>
          <p:nvPr/>
        </p:nvSpPr>
        <p:spPr>
          <a:xfrm>
            <a:off x="697873" y="2511833"/>
            <a:ext cx="3764693" cy="5189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DE" sz="3000" b="0" dirty="0">
              <a:latin typeface="Satoshi" pitchFamily="2" charset="77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F45CEDA-6120-A665-7FCF-C7802E8F1B12}"/>
              </a:ext>
            </a:extLst>
          </p:cNvPr>
          <p:cNvCxnSpPr>
            <a:cxnSpLocks/>
          </p:cNvCxnSpPr>
          <p:nvPr/>
        </p:nvCxnSpPr>
        <p:spPr>
          <a:xfrm>
            <a:off x="4123037" y="5862309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3CD65E-1D0B-AFDF-5EC7-F2F5233357BB}"/>
              </a:ext>
            </a:extLst>
          </p:cNvPr>
          <p:cNvCxnSpPr>
            <a:cxnSpLocks/>
          </p:cNvCxnSpPr>
          <p:nvPr/>
        </p:nvCxnSpPr>
        <p:spPr>
          <a:xfrm>
            <a:off x="9432323" y="5760984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3D416B6-5C6D-D06A-FBE1-ED91D43A24E0}"/>
              </a:ext>
            </a:extLst>
          </p:cNvPr>
          <p:cNvCxnSpPr>
            <a:cxnSpLocks/>
          </p:cNvCxnSpPr>
          <p:nvPr/>
        </p:nvCxnSpPr>
        <p:spPr>
          <a:xfrm>
            <a:off x="9581741" y="5684784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B8AC2D8-7653-0CBF-4333-34F286B277FB}"/>
              </a:ext>
            </a:extLst>
          </p:cNvPr>
          <p:cNvCxnSpPr>
            <a:cxnSpLocks/>
          </p:cNvCxnSpPr>
          <p:nvPr/>
        </p:nvCxnSpPr>
        <p:spPr>
          <a:xfrm>
            <a:off x="10653869" y="5140020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F2280C8-0C79-F0E6-82BE-9459DD1827B2}"/>
              </a:ext>
            </a:extLst>
          </p:cNvPr>
          <p:cNvCxnSpPr>
            <a:cxnSpLocks/>
          </p:cNvCxnSpPr>
          <p:nvPr/>
        </p:nvCxnSpPr>
        <p:spPr>
          <a:xfrm>
            <a:off x="3262257" y="4823856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30F6E14-6425-9321-4438-671E3F3575C8}"/>
              </a:ext>
            </a:extLst>
          </p:cNvPr>
          <p:cNvCxnSpPr>
            <a:cxnSpLocks/>
          </p:cNvCxnSpPr>
          <p:nvPr/>
        </p:nvCxnSpPr>
        <p:spPr>
          <a:xfrm>
            <a:off x="3427014" y="4849636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9D527F2-32ED-68DF-C459-A75E4A1FD1C3}"/>
              </a:ext>
            </a:extLst>
          </p:cNvPr>
          <p:cNvCxnSpPr>
            <a:cxnSpLocks/>
          </p:cNvCxnSpPr>
          <p:nvPr/>
        </p:nvCxnSpPr>
        <p:spPr>
          <a:xfrm>
            <a:off x="4127227" y="45324802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D39BB60-D104-D9D6-C99A-50AEF727F007}"/>
              </a:ext>
            </a:extLst>
          </p:cNvPr>
          <p:cNvCxnSpPr>
            <a:cxnSpLocks/>
          </p:cNvCxnSpPr>
          <p:nvPr/>
        </p:nvCxnSpPr>
        <p:spPr>
          <a:xfrm>
            <a:off x="9041029" y="4454220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8CA16CF-3501-6A0B-C9E4-A40274BEAB58}"/>
              </a:ext>
            </a:extLst>
          </p:cNvPr>
          <p:cNvCxnSpPr>
            <a:cxnSpLocks/>
          </p:cNvCxnSpPr>
          <p:nvPr/>
        </p:nvCxnSpPr>
        <p:spPr>
          <a:xfrm>
            <a:off x="9242856" y="4518887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DA81F0C-D5CE-F4BB-5E55-AF8E7D7B2770}"/>
              </a:ext>
            </a:extLst>
          </p:cNvPr>
          <p:cNvCxnSpPr>
            <a:cxnSpLocks/>
          </p:cNvCxnSpPr>
          <p:nvPr/>
        </p:nvCxnSpPr>
        <p:spPr>
          <a:xfrm>
            <a:off x="3427014" y="4084753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54C52F9-3005-8E9D-D380-71F367623364}"/>
              </a:ext>
            </a:extLst>
          </p:cNvPr>
          <p:cNvCxnSpPr>
            <a:cxnSpLocks/>
          </p:cNvCxnSpPr>
          <p:nvPr/>
        </p:nvCxnSpPr>
        <p:spPr>
          <a:xfrm>
            <a:off x="10868052" y="5228165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D7CAEC2-8436-4CEB-7AF4-06BAB94D2198}"/>
              </a:ext>
            </a:extLst>
          </p:cNvPr>
          <p:cNvCxnSpPr>
            <a:cxnSpLocks/>
          </p:cNvCxnSpPr>
          <p:nvPr/>
        </p:nvCxnSpPr>
        <p:spPr>
          <a:xfrm>
            <a:off x="3554701" y="396777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F5CAB93-811C-B74A-1E3C-696ADBA13925}"/>
              </a:ext>
            </a:extLst>
          </p:cNvPr>
          <p:cNvCxnSpPr>
            <a:cxnSpLocks/>
          </p:cNvCxnSpPr>
          <p:nvPr/>
        </p:nvCxnSpPr>
        <p:spPr>
          <a:xfrm>
            <a:off x="10239705" y="392939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83932C9-2AF9-0221-1675-549D6DA45DF8}"/>
              </a:ext>
            </a:extLst>
          </p:cNvPr>
          <p:cNvCxnSpPr>
            <a:cxnSpLocks/>
          </p:cNvCxnSpPr>
          <p:nvPr/>
        </p:nvCxnSpPr>
        <p:spPr>
          <a:xfrm>
            <a:off x="10379748" y="380747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9D5191F-6CD4-1B4D-2B0C-89D0CA2549D5}"/>
              </a:ext>
            </a:extLst>
          </p:cNvPr>
          <p:cNvCxnSpPr>
            <a:cxnSpLocks/>
          </p:cNvCxnSpPr>
          <p:nvPr/>
        </p:nvCxnSpPr>
        <p:spPr>
          <a:xfrm>
            <a:off x="2260183" y="3313702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EDA75A8-AA0D-31E1-AF61-C2882C596FED}"/>
              </a:ext>
            </a:extLst>
          </p:cNvPr>
          <p:cNvCxnSpPr>
            <a:cxnSpLocks/>
          </p:cNvCxnSpPr>
          <p:nvPr/>
        </p:nvCxnSpPr>
        <p:spPr>
          <a:xfrm>
            <a:off x="2400227" y="3431503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0EA9FC8-566D-CBB4-4C2F-1F149EB5C981}"/>
              </a:ext>
            </a:extLst>
          </p:cNvPr>
          <p:cNvCxnSpPr>
            <a:cxnSpLocks/>
          </p:cNvCxnSpPr>
          <p:nvPr/>
        </p:nvCxnSpPr>
        <p:spPr>
          <a:xfrm>
            <a:off x="2577341" y="3379129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3379B3F-735A-5910-6AD4-36853812D130}"/>
              </a:ext>
            </a:extLst>
          </p:cNvPr>
          <p:cNvCxnSpPr>
            <a:cxnSpLocks/>
          </p:cNvCxnSpPr>
          <p:nvPr/>
        </p:nvCxnSpPr>
        <p:spPr>
          <a:xfrm>
            <a:off x="7178173" y="3143527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4C020C3-9B05-2BD4-55BA-EFCC431C4AAA}"/>
              </a:ext>
            </a:extLst>
          </p:cNvPr>
          <p:cNvCxnSpPr>
            <a:cxnSpLocks/>
          </p:cNvCxnSpPr>
          <p:nvPr/>
        </p:nvCxnSpPr>
        <p:spPr>
          <a:xfrm>
            <a:off x="8368540" y="3016664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8EB74285-2558-235F-7D72-18A990A1C652}"/>
              </a:ext>
            </a:extLst>
          </p:cNvPr>
          <p:cNvCxnSpPr>
            <a:cxnSpLocks/>
          </p:cNvCxnSpPr>
          <p:nvPr/>
        </p:nvCxnSpPr>
        <p:spPr>
          <a:xfrm>
            <a:off x="8489981" y="2940876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3E8A773-F30A-04F6-1634-4E447EC0E3F8}"/>
              </a:ext>
            </a:extLst>
          </p:cNvPr>
          <p:cNvCxnSpPr>
            <a:cxnSpLocks/>
          </p:cNvCxnSpPr>
          <p:nvPr/>
        </p:nvCxnSpPr>
        <p:spPr>
          <a:xfrm>
            <a:off x="3557639" y="2758820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192C470E-63C8-6B80-70D4-EA409EAB7685}"/>
              </a:ext>
            </a:extLst>
          </p:cNvPr>
          <p:cNvCxnSpPr>
            <a:cxnSpLocks/>
          </p:cNvCxnSpPr>
          <p:nvPr/>
        </p:nvCxnSpPr>
        <p:spPr>
          <a:xfrm>
            <a:off x="3679080" y="2683032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F952D05-AC7E-A424-3731-933217A51D70}"/>
              </a:ext>
            </a:extLst>
          </p:cNvPr>
          <p:cNvCxnSpPr>
            <a:cxnSpLocks/>
          </p:cNvCxnSpPr>
          <p:nvPr/>
        </p:nvCxnSpPr>
        <p:spPr>
          <a:xfrm>
            <a:off x="9399073" y="2436720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58E465F2-74C7-D4D2-CD60-4A8BD0596685}"/>
              </a:ext>
            </a:extLst>
          </p:cNvPr>
          <p:cNvCxnSpPr>
            <a:cxnSpLocks/>
          </p:cNvCxnSpPr>
          <p:nvPr/>
        </p:nvCxnSpPr>
        <p:spPr>
          <a:xfrm>
            <a:off x="2403241" y="22917349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09C767A-FA77-A810-F286-8026E79D5D9F}"/>
              </a:ext>
            </a:extLst>
          </p:cNvPr>
          <p:cNvCxnSpPr>
            <a:cxnSpLocks/>
          </p:cNvCxnSpPr>
          <p:nvPr/>
        </p:nvCxnSpPr>
        <p:spPr>
          <a:xfrm>
            <a:off x="9581741" y="2521031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E2A4AED-64D4-79E9-CE77-C6BFF2C9D7C3}"/>
              </a:ext>
            </a:extLst>
          </p:cNvPr>
          <p:cNvCxnSpPr>
            <a:cxnSpLocks/>
          </p:cNvCxnSpPr>
          <p:nvPr/>
        </p:nvCxnSpPr>
        <p:spPr>
          <a:xfrm>
            <a:off x="8489981" y="2137148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D998E66-226C-0275-8CF2-4105F3AC9E16}"/>
              </a:ext>
            </a:extLst>
          </p:cNvPr>
          <p:cNvCxnSpPr>
            <a:cxnSpLocks/>
          </p:cNvCxnSpPr>
          <p:nvPr/>
        </p:nvCxnSpPr>
        <p:spPr>
          <a:xfrm>
            <a:off x="8630025" y="20115210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3B43378-BD4A-CFE0-A140-B4A9E5F695E1}"/>
              </a:ext>
            </a:extLst>
          </p:cNvPr>
          <p:cNvCxnSpPr>
            <a:cxnSpLocks/>
          </p:cNvCxnSpPr>
          <p:nvPr/>
        </p:nvCxnSpPr>
        <p:spPr>
          <a:xfrm>
            <a:off x="1894487" y="1776742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56493932-B6DB-9135-10F4-0927C1356ADB}"/>
              </a:ext>
            </a:extLst>
          </p:cNvPr>
          <p:cNvCxnSpPr>
            <a:cxnSpLocks/>
          </p:cNvCxnSpPr>
          <p:nvPr/>
        </p:nvCxnSpPr>
        <p:spPr>
          <a:xfrm>
            <a:off x="2034531" y="1651115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4028A9F-21BF-610F-4999-9C064DA78F85}"/>
              </a:ext>
            </a:extLst>
          </p:cNvPr>
          <p:cNvCxnSpPr>
            <a:cxnSpLocks/>
          </p:cNvCxnSpPr>
          <p:nvPr/>
        </p:nvCxnSpPr>
        <p:spPr>
          <a:xfrm>
            <a:off x="8975123" y="-4862226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8837BEC-1133-9028-1251-E1CD999D1BDB}"/>
              </a:ext>
            </a:extLst>
          </p:cNvPr>
          <p:cNvSpPr txBox="1">
            <a:spLocks/>
          </p:cNvSpPr>
          <p:nvPr/>
        </p:nvSpPr>
        <p:spPr>
          <a:xfrm>
            <a:off x="9119938" y="-12357"/>
            <a:ext cx="3090516" cy="4280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CH" sz="2000" dirty="0">
                <a:latin typeface="Satoshi" pitchFamily="2" charset="77"/>
              </a:rPr>
              <a:t>PYC - </a:t>
            </a:r>
            <a:r>
              <a:rPr lang="de-CH" sz="2000" dirty="0" err="1">
                <a:latin typeface="Satoshi" pitchFamily="2" charset="77"/>
              </a:rPr>
              <a:t>Predict</a:t>
            </a:r>
            <a:r>
              <a:rPr lang="de-CH" sz="2000" dirty="0">
                <a:latin typeface="Satoshi" pitchFamily="2" charset="77"/>
              </a:rPr>
              <a:t> </a:t>
            </a:r>
            <a:r>
              <a:rPr lang="de-CH" sz="2000" dirty="0" err="1">
                <a:latin typeface="Satoshi" pitchFamily="2" charset="77"/>
              </a:rPr>
              <a:t>your</a:t>
            </a:r>
            <a:r>
              <a:rPr lang="de-CH" sz="2000" dirty="0">
                <a:latin typeface="Satoshi" pitchFamily="2" charset="77"/>
              </a:rPr>
              <a:t> </a:t>
            </a:r>
            <a:r>
              <a:rPr lang="de-CH" sz="2000" dirty="0" err="1">
                <a:latin typeface="Satoshi" pitchFamily="2" charset="77"/>
              </a:rPr>
              <a:t>client</a:t>
            </a:r>
            <a:endParaRPr lang="en-DE" sz="2000" dirty="0">
              <a:latin typeface="Satoshi" pitchFamily="2" charset="77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6F5B4BE-2C89-7BD3-B192-1FAB94CDEA0D}"/>
              </a:ext>
            </a:extLst>
          </p:cNvPr>
          <p:cNvSpPr txBox="1"/>
          <p:nvPr/>
        </p:nvSpPr>
        <p:spPr>
          <a:xfrm>
            <a:off x="471037" y="1116266"/>
            <a:ext cx="67071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dirty="0" err="1">
                <a:latin typeface="Satoshi" pitchFamily="2" charset="77"/>
              </a:rPr>
              <a:t>Our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results</a:t>
            </a:r>
            <a:r>
              <a:rPr lang="de-CH" dirty="0">
                <a:latin typeface="Satoshi" pitchFamily="2" charset="77"/>
              </a:rPr>
              <a:t>:</a:t>
            </a:r>
            <a:endParaRPr lang="en-DE" dirty="0">
              <a:latin typeface="Satoshi" pitchFamily="2" charset="77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C57A025-5E62-A6E9-28E6-D110B128D01F}"/>
              </a:ext>
            </a:extLst>
          </p:cNvPr>
          <p:cNvSpPr txBox="1"/>
          <p:nvPr/>
        </p:nvSpPr>
        <p:spPr>
          <a:xfrm>
            <a:off x="1197355" y="2714526"/>
            <a:ext cx="4350388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8800" b="1" dirty="0">
                <a:latin typeface="Satoshi" pitchFamily="2" charset="77"/>
              </a:rPr>
              <a:t>88.75%</a:t>
            </a:r>
            <a:endParaRPr lang="en-DE" sz="8800" b="1" dirty="0">
              <a:latin typeface="Satoshi" pitchFamily="2" charset="77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3EA3CC39-FA1F-6E40-EF32-10040D3580A6}"/>
              </a:ext>
            </a:extLst>
          </p:cNvPr>
          <p:cNvSpPr txBox="1"/>
          <p:nvPr/>
        </p:nvSpPr>
        <p:spPr>
          <a:xfrm>
            <a:off x="2094878" y="3998302"/>
            <a:ext cx="25614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400" dirty="0">
                <a:latin typeface="Satoshi" pitchFamily="2" charset="77"/>
              </a:rPr>
              <a:t>Average </a:t>
            </a:r>
            <a:r>
              <a:rPr lang="de-CH" sz="1400" dirty="0" err="1">
                <a:latin typeface="Satoshi" pitchFamily="2" charset="77"/>
              </a:rPr>
              <a:t>accuracy</a:t>
            </a:r>
            <a:r>
              <a:rPr lang="de-CH" sz="1400" dirty="0">
                <a:latin typeface="Satoshi" pitchFamily="2" charset="77"/>
              </a:rPr>
              <a:t> on </a:t>
            </a:r>
            <a:r>
              <a:rPr lang="de-CH" sz="1400" dirty="0" err="1">
                <a:latin typeface="Satoshi" pitchFamily="2" charset="77"/>
              </a:rPr>
              <a:t>test</a:t>
            </a:r>
            <a:r>
              <a:rPr lang="de-CH" sz="1400" dirty="0">
                <a:latin typeface="Satoshi" pitchFamily="2" charset="77"/>
              </a:rPr>
              <a:t> </a:t>
            </a:r>
            <a:r>
              <a:rPr lang="de-CH" sz="1400" dirty="0" err="1">
                <a:latin typeface="Satoshi" pitchFamily="2" charset="77"/>
              </a:rPr>
              <a:t>data</a:t>
            </a:r>
            <a:endParaRPr lang="en-DE" sz="1400" dirty="0">
              <a:latin typeface="Satoshi" pitchFamily="2" charset="77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64349B18-421A-5DAB-D1EE-53248C9FE2C9}"/>
              </a:ext>
            </a:extLst>
          </p:cNvPr>
          <p:cNvSpPr txBox="1"/>
          <p:nvPr/>
        </p:nvSpPr>
        <p:spPr>
          <a:xfrm>
            <a:off x="6640065" y="2714526"/>
            <a:ext cx="4350388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8800" b="1" dirty="0">
                <a:latin typeface="Satoshi" pitchFamily="2" charset="77"/>
              </a:rPr>
              <a:t>93.25%</a:t>
            </a:r>
            <a:endParaRPr lang="en-DE" sz="8800" b="1" dirty="0">
              <a:latin typeface="Satoshi" pitchFamily="2" charset="77"/>
            </a:endParaRP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0DD0D788-6F7A-FF50-8EFC-E22D10BF56B3}"/>
              </a:ext>
            </a:extLst>
          </p:cNvPr>
          <p:cNvSpPr txBox="1"/>
          <p:nvPr/>
        </p:nvSpPr>
        <p:spPr>
          <a:xfrm>
            <a:off x="7405624" y="3998302"/>
            <a:ext cx="281926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400" dirty="0">
                <a:latin typeface="Satoshi" pitchFamily="2" charset="77"/>
              </a:rPr>
              <a:t>Average </a:t>
            </a:r>
            <a:r>
              <a:rPr lang="de-CH" sz="1400" dirty="0" err="1">
                <a:latin typeface="Satoshi" pitchFamily="2" charset="77"/>
              </a:rPr>
              <a:t>accuracy</a:t>
            </a:r>
            <a:r>
              <a:rPr lang="de-CH" sz="1400" dirty="0">
                <a:latin typeface="Satoshi" pitchFamily="2" charset="77"/>
              </a:rPr>
              <a:t> on </a:t>
            </a:r>
            <a:r>
              <a:rPr lang="de-CH" sz="1400" dirty="0" err="1">
                <a:latin typeface="Satoshi" pitchFamily="2" charset="77"/>
              </a:rPr>
              <a:t>full</a:t>
            </a:r>
            <a:r>
              <a:rPr lang="de-CH" sz="1400" dirty="0">
                <a:latin typeface="Satoshi" pitchFamily="2" charset="77"/>
              </a:rPr>
              <a:t> </a:t>
            </a:r>
            <a:r>
              <a:rPr lang="de-CH" sz="1400" dirty="0" err="1">
                <a:latin typeface="Satoshi" pitchFamily="2" charset="77"/>
              </a:rPr>
              <a:t>dataset</a:t>
            </a:r>
            <a:endParaRPr lang="en-DE" sz="1400" dirty="0">
              <a:latin typeface="Satoshi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56140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77867A-E2FB-7488-FBF5-6F8030631E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12">
            <a:extLst>
              <a:ext uri="{FF2B5EF4-FFF2-40B4-BE49-F238E27FC236}">
                <a16:creationId xmlns:a16="http://schemas.microsoft.com/office/drawing/2014/main" id="{67BC7FC0-467B-0D81-78FF-75740CDBC97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331" t="33455" r="21865" b="36442"/>
          <a:stretch/>
        </p:blipFill>
        <p:spPr>
          <a:xfrm>
            <a:off x="178536" y="237154"/>
            <a:ext cx="2315662" cy="690285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98C44853-31D1-4DC0-AA2A-7027C53CE9E6}"/>
              </a:ext>
            </a:extLst>
          </p:cNvPr>
          <p:cNvSpPr/>
          <p:nvPr/>
        </p:nvSpPr>
        <p:spPr>
          <a:xfrm>
            <a:off x="8178328" y="-664960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51EFB22-FA62-E180-F957-2E46A00E2D4E}"/>
              </a:ext>
            </a:extLst>
          </p:cNvPr>
          <p:cNvSpPr/>
          <p:nvPr/>
        </p:nvSpPr>
        <p:spPr>
          <a:xfrm>
            <a:off x="8178328" y="3455518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5843842-F8C8-19B5-E0E2-6A45208073F5}"/>
              </a:ext>
            </a:extLst>
          </p:cNvPr>
          <p:cNvSpPr/>
          <p:nvPr/>
        </p:nvSpPr>
        <p:spPr>
          <a:xfrm>
            <a:off x="4055575" y="3463808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69452BA-4313-459E-4A67-34446E047AE2}"/>
              </a:ext>
            </a:extLst>
          </p:cNvPr>
          <p:cNvSpPr/>
          <p:nvPr/>
        </p:nvSpPr>
        <p:spPr>
          <a:xfrm>
            <a:off x="4055575" y="-666168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A181625-4C3E-6298-BB8C-D752BEEE9D85}"/>
              </a:ext>
            </a:extLst>
          </p:cNvPr>
          <p:cNvCxnSpPr>
            <a:cxnSpLocks/>
          </p:cNvCxnSpPr>
          <p:nvPr/>
        </p:nvCxnSpPr>
        <p:spPr>
          <a:xfrm>
            <a:off x="3871783" y="5955121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40336807-DB4A-68F0-1BE8-A1C1C037AD42}"/>
              </a:ext>
            </a:extLst>
          </p:cNvPr>
          <p:cNvSpPr txBox="1">
            <a:spLocks/>
          </p:cNvSpPr>
          <p:nvPr/>
        </p:nvSpPr>
        <p:spPr>
          <a:xfrm>
            <a:off x="697873" y="2511833"/>
            <a:ext cx="3764693" cy="5189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DE" sz="3000" b="0" dirty="0">
              <a:latin typeface="Satoshi" pitchFamily="2" charset="77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650B1C5-981A-2710-D4C3-BED093A9BCBE}"/>
              </a:ext>
            </a:extLst>
          </p:cNvPr>
          <p:cNvCxnSpPr>
            <a:cxnSpLocks/>
          </p:cNvCxnSpPr>
          <p:nvPr/>
        </p:nvCxnSpPr>
        <p:spPr>
          <a:xfrm>
            <a:off x="4123037" y="5862309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5A73F77-44ED-FF3F-DFFB-7B7474F83003}"/>
              </a:ext>
            </a:extLst>
          </p:cNvPr>
          <p:cNvCxnSpPr>
            <a:cxnSpLocks/>
          </p:cNvCxnSpPr>
          <p:nvPr/>
        </p:nvCxnSpPr>
        <p:spPr>
          <a:xfrm>
            <a:off x="9432323" y="5760984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BBE3929-777D-9F3A-DC6C-747DDC7C8A79}"/>
              </a:ext>
            </a:extLst>
          </p:cNvPr>
          <p:cNvCxnSpPr>
            <a:cxnSpLocks/>
          </p:cNvCxnSpPr>
          <p:nvPr/>
        </p:nvCxnSpPr>
        <p:spPr>
          <a:xfrm>
            <a:off x="9581741" y="5684784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6342E28-DB45-288A-0307-4C085C8C3912}"/>
              </a:ext>
            </a:extLst>
          </p:cNvPr>
          <p:cNvCxnSpPr>
            <a:cxnSpLocks/>
          </p:cNvCxnSpPr>
          <p:nvPr/>
        </p:nvCxnSpPr>
        <p:spPr>
          <a:xfrm>
            <a:off x="10653869" y="5140020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C373AD0-D652-443A-4D77-048FA219ABC4}"/>
              </a:ext>
            </a:extLst>
          </p:cNvPr>
          <p:cNvCxnSpPr>
            <a:cxnSpLocks/>
          </p:cNvCxnSpPr>
          <p:nvPr/>
        </p:nvCxnSpPr>
        <p:spPr>
          <a:xfrm>
            <a:off x="3262257" y="4823856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AA7BEAF-2A99-354D-0CBF-3DE23158DA55}"/>
              </a:ext>
            </a:extLst>
          </p:cNvPr>
          <p:cNvCxnSpPr>
            <a:cxnSpLocks/>
          </p:cNvCxnSpPr>
          <p:nvPr/>
        </p:nvCxnSpPr>
        <p:spPr>
          <a:xfrm>
            <a:off x="3427014" y="4849636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3C02D0E-A4D1-BE25-61C3-678A0839BBC5}"/>
              </a:ext>
            </a:extLst>
          </p:cNvPr>
          <p:cNvCxnSpPr>
            <a:cxnSpLocks/>
          </p:cNvCxnSpPr>
          <p:nvPr/>
        </p:nvCxnSpPr>
        <p:spPr>
          <a:xfrm>
            <a:off x="4127227" y="45324802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5EFBB4A-9F66-C3EF-810C-8C7A3F8AA4EB}"/>
              </a:ext>
            </a:extLst>
          </p:cNvPr>
          <p:cNvCxnSpPr>
            <a:cxnSpLocks/>
          </p:cNvCxnSpPr>
          <p:nvPr/>
        </p:nvCxnSpPr>
        <p:spPr>
          <a:xfrm>
            <a:off x="9041029" y="4454220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8DCE786-4866-3E69-1988-25469E0EBF84}"/>
              </a:ext>
            </a:extLst>
          </p:cNvPr>
          <p:cNvCxnSpPr>
            <a:cxnSpLocks/>
          </p:cNvCxnSpPr>
          <p:nvPr/>
        </p:nvCxnSpPr>
        <p:spPr>
          <a:xfrm>
            <a:off x="9242856" y="4518887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96F99B6-68CE-7D64-3525-57021235464C}"/>
              </a:ext>
            </a:extLst>
          </p:cNvPr>
          <p:cNvCxnSpPr>
            <a:cxnSpLocks/>
          </p:cNvCxnSpPr>
          <p:nvPr/>
        </p:nvCxnSpPr>
        <p:spPr>
          <a:xfrm>
            <a:off x="3427014" y="4084753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C779A48-FF13-CBD8-88EB-FDE57537447A}"/>
              </a:ext>
            </a:extLst>
          </p:cNvPr>
          <p:cNvCxnSpPr>
            <a:cxnSpLocks/>
          </p:cNvCxnSpPr>
          <p:nvPr/>
        </p:nvCxnSpPr>
        <p:spPr>
          <a:xfrm>
            <a:off x="10868052" y="5228165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D5D37C3-C45D-EF3D-D8A2-443288BF87A3}"/>
              </a:ext>
            </a:extLst>
          </p:cNvPr>
          <p:cNvCxnSpPr>
            <a:cxnSpLocks/>
          </p:cNvCxnSpPr>
          <p:nvPr/>
        </p:nvCxnSpPr>
        <p:spPr>
          <a:xfrm>
            <a:off x="3554701" y="396777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FAD3011-2FD3-52A5-64FF-4A9EBFD2D25F}"/>
              </a:ext>
            </a:extLst>
          </p:cNvPr>
          <p:cNvCxnSpPr>
            <a:cxnSpLocks/>
          </p:cNvCxnSpPr>
          <p:nvPr/>
        </p:nvCxnSpPr>
        <p:spPr>
          <a:xfrm>
            <a:off x="10239705" y="392939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5E2D753-2848-A63B-3011-AE751D3B832A}"/>
              </a:ext>
            </a:extLst>
          </p:cNvPr>
          <p:cNvCxnSpPr>
            <a:cxnSpLocks/>
          </p:cNvCxnSpPr>
          <p:nvPr/>
        </p:nvCxnSpPr>
        <p:spPr>
          <a:xfrm>
            <a:off x="10379748" y="380747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0F9FCBF-9DB9-F9A3-D2B5-0FA7AB6E0F5A}"/>
              </a:ext>
            </a:extLst>
          </p:cNvPr>
          <p:cNvCxnSpPr>
            <a:cxnSpLocks/>
          </p:cNvCxnSpPr>
          <p:nvPr/>
        </p:nvCxnSpPr>
        <p:spPr>
          <a:xfrm>
            <a:off x="2260183" y="3313702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0E5CD70-2D2D-E1AE-685D-9591C9536FB9}"/>
              </a:ext>
            </a:extLst>
          </p:cNvPr>
          <p:cNvCxnSpPr>
            <a:cxnSpLocks/>
          </p:cNvCxnSpPr>
          <p:nvPr/>
        </p:nvCxnSpPr>
        <p:spPr>
          <a:xfrm>
            <a:off x="2400227" y="3431503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825B93A-BD21-C53E-564C-5D62E2BB6825}"/>
              </a:ext>
            </a:extLst>
          </p:cNvPr>
          <p:cNvCxnSpPr>
            <a:cxnSpLocks/>
          </p:cNvCxnSpPr>
          <p:nvPr/>
        </p:nvCxnSpPr>
        <p:spPr>
          <a:xfrm>
            <a:off x="2577341" y="3379129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5DB39DF-750D-2E60-FF1D-0878A16C9712}"/>
              </a:ext>
            </a:extLst>
          </p:cNvPr>
          <p:cNvCxnSpPr>
            <a:cxnSpLocks/>
          </p:cNvCxnSpPr>
          <p:nvPr/>
        </p:nvCxnSpPr>
        <p:spPr>
          <a:xfrm>
            <a:off x="7178173" y="3143527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9584799-0A6E-EFBF-4B48-50E0938C5784}"/>
              </a:ext>
            </a:extLst>
          </p:cNvPr>
          <p:cNvCxnSpPr>
            <a:cxnSpLocks/>
          </p:cNvCxnSpPr>
          <p:nvPr/>
        </p:nvCxnSpPr>
        <p:spPr>
          <a:xfrm>
            <a:off x="8368540" y="3016664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39CED57-AC3B-A2A2-7B5E-071CDAE723CC}"/>
              </a:ext>
            </a:extLst>
          </p:cNvPr>
          <p:cNvCxnSpPr>
            <a:cxnSpLocks/>
          </p:cNvCxnSpPr>
          <p:nvPr/>
        </p:nvCxnSpPr>
        <p:spPr>
          <a:xfrm>
            <a:off x="8489981" y="2940876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9A1F37D-B083-75B0-F1F2-76A5CA62B88D}"/>
              </a:ext>
            </a:extLst>
          </p:cNvPr>
          <p:cNvCxnSpPr>
            <a:cxnSpLocks/>
          </p:cNvCxnSpPr>
          <p:nvPr/>
        </p:nvCxnSpPr>
        <p:spPr>
          <a:xfrm>
            <a:off x="3557639" y="2758820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DE444FA-4849-37EA-0689-4E7C1D306EF1}"/>
              </a:ext>
            </a:extLst>
          </p:cNvPr>
          <p:cNvCxnSpPr>
            <a:cxnSpLocks/>
          </p:cNvCxnSpPr>
          <p:nvPr/>
        </p:nvCxnSpPr>
        <p:spPr>
          <a:xfrm>
            <a:off x="3679080" y="2683032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E5349FE3-E1CD-B4DE-F414-248C84A478C2}"/>
              </a:ext>
            </a:extLst>
          </p:cNvPr>
          <p:cNvCxnSpPr>
            <a:cxnSpLocks/>
          </p:cNvCxnSpPr>
          <p:nvPr/>
        </p:nvCxnSpPr>
        <p:spPr>
          <a:xfrm>
            <a:off x="9399073" y="2436720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16F4758-C913-EC72-EC23-D8523D4412B8}"/>
              </a:ext>
            </a:extLst>
          </p:cNvPr>
          <p:cNvCxnSpPr>
            <a:cxnSpLocks/>
          </p:cNvCxnSpPr>
          <p:nvPr/>
        </p:nvCxnSpPr>
        <p:spPr>
          <a:xfrm>
            <a:off x="2403241" y="22917349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2DE13B92-4E15-BCE1-9C7E-43A1922F8CE2}"/>
              </a:ext>
            </a:extLst>
          </p:cNvPr>
          <p:cNvCxnSpPr>
            <a:cxnSpLocks/>
          </p:cNvCxnSpPr>
          <p:nvPr/>
        </p:nvCxnSpPr>
        <p:spPr>
          <a:xfrm>
            <a:off x="9581741" y="2521031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11F1F5CF-FC0A-585D-9EE5-EA1E2DA9A9C9}"/>
              </a:ext>
            </a:extLst>
          </p:cNvPr>
          <p:cNvCxnSpPr>
            <a:cxnSpLocks/>
          </p:cNvCxnSpPr>
          <p:nvPr/>
        </p:nvCxnSpPr>
        <p:spPr>
          <a:xfrm>
            <a:off x="8489981" y="2137148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94ACFD0B-9392-5CD8-9090-C4E2D20B892D}"/>
              </a:ext>
            </a:extLst>
          </p:cNvPr>
          <p:cNvCxnSpPr>
            <a:cxnSpLocks/>
          </p:cNvCxnSpPr>
          <p:nvPr/>
        </p:nvCxnSpPr>
        <p:spPr>
          <a:xfrm>
            <a:off x="8630025" y="20115210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4C73E77-2D49-059D-87C3-F1879A52468A}"/>
              </a:ext>
            </a:extLst>
          </p:cNvPr>
          <p:cNvCxnSpPr>
            <a:cxnSpLocks/>
          </p:cNvCxnSpPr>
          <p:nvPr/>
        </p:nvCxnSpPr>
        <p:spPr>
          <a:xfrm>
            <a:off x="1894487" y="1776742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9A09E64E-8FD1-F6FF-FA6F-0D3A3F491D4C}"/>
              </a:ext>
            </a:extLst>
          </p:cNvPr>
          <p:cNvCxnSpPr>
            <a:cxnSpLocks/>
          </p:cNvCxnSpPr>
          <p:nvPr/>
        </p:nvCxnSpPr>
        <p:spPr>
          <a:xfrm>
            <a:off x="8975123" y="-4862226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AAEE561-15A4-E7EA-E112-C833B92B59EB}"/>
              </a:ext>
            </a:extLst>
          </p:cNvPr>
          <p:cNvSpPr txBox="1">
            <a:spLocks/>
          </p:cNvSpPr>
          <p:nvPr/>
        </p:nvSpPr>
        <p:spPr>
          <a:xfrm>
            <a:off x="8788060" y="-12357"/>
            <a:ext cx="3422394" cy="4280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CH" sz="2000" dirty="0">
                <a:latin typeface="Satoshi" pitchFamily="2" charset="77"/>
              </a:rPr>
              <a:t>PYC - </a:t>
            </a:r>
            <a:r>
              <a:rPr lang="de-CH" sz="2000" dirty="0" err="1">
                <a:latin typeface="Satoshi" pitchFamily="2" charset="77"/>
              </a:rPr>
              <a:t>Predict</a:t>
            </a:r>
            <a:r>
              <a:rPr lang="de-CH" sz="2000" dirty="0">
                <a:latin typeface="Satoshi" pitchFamily="2" charset="77"/>
              </a:rPr>
              <a:t> </a:t>
            </a:r>
            <a:r>
              <a:rPr lang="de-CH" sz="2000" dirty="0" err="1">
                <a:latin typeface="Satoshi" pitchFamily="2" charset="77"/>
              </a:rPr>
              <a:t>your</a:t>
            </a:r>
            <a:r>
              <a:rPr lang="de-CH" sz="2000" dirty="0">
                <a:latin typeface="Satoshi" pitchFamily="2" charset="77"/>
              </a:rPr>
              <a:t> </a:t>
            </a:r>
            <a:r>
              <a:rPr lang="de-CH" sz="2000" dirty="0" err="1">
                <a:latin typeface="Satoshi" pitchFamily="2" charset="77"/>
              </a:rPr>
              <a:t>client</a:t>
            </a:r>
            <a:endParaRPr lang="en-DE" sz="2000" dirty="0">
              <a:latin typeface="Satoshi" pitchFamily="2" charset="77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67A7597-F6B4-06A1-FA36-AC7EDF6E2D43}"/>
              </a:ext>
            </a:extLst>
          </p:cNvPr>
          <p:cNvSpPr txBox="1"/>
          <p:nvPr/>
        </p:nvSpPr>
        <p:spPr>
          <a:xfrm>
            <a:off x="503386" y="845878"/>
            <a:ext cx="67071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b="1" dirty="0">
                <a:latin typeface="Satoshi" pitchFamily="2" charset="77"/>
              </a:rPr>
              <a:t>Challenges:</a:t>
            </a:r>
            <a:endParaRPr lang="en-DE" b="1" dirty="0">
              <a:latin typeface="Satoshi" pitchFamily="2" charset="77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38AAB23-FBC2-4672-2B45-EC3F26ACBED3}"/>
              </a:ext>
            </a:extLst>
          </p:cNvPr>
          <p:cNvSpPr txBox="1"/>
          <p:nvPr/>
        </p:nvSpPr>
        <p:spPr>
          <a:xfrm>
            <a:off x="471037" y="1212720"/>
            <a:ext cx="51597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dirty="0">
                <a:latin typeface="Satoshi" pitchFamily="2" charset="77"/>
              </a:rPr>
              <a:t>Feature </a:t>
            </a:r>
            <a:r>
              <a:rPr lang="de-CH" dirty="0" err="1">
                <a:latin typeface="Satoshi" pitchFamily="2" charset="77"/>
              </a:rPr>
              <a:t>extraction</a:t>
            </a:r>
            <a:r>
              <a:rPr lang="de-CH" dirty="0">
                <a:latin typeface="Satoshi" pitchFamily="2" charset="77"/>
              </a:rPr>
              <a:t> via </a:t>
            </a:r>
            <a:r>
              <a:rPr lang="de-CH" dirty="0" err="1">
                <a:latin typeface="Satoshi" pitchFamily="2" charset="77"/>
              </a:rPr>
              <a:t>Openai</a:t>
            </a:r>
            <a:r>
              <a:rPr lang="de-CH" dirty="0">
                <a:latin typeface="Satoshi" pitchFamily="2" charset="77"/>
              </a:rPr>
              <a:t> gpt-4o-mini and </a:t>
            </a:r>
            <a:r>
              <a:rPr lang="de-CH" dirty="0" err="1">
                <a:latin typeface="Satoshi" pitchFamily="2" charset="77"/>
              </a:rPr>
              <a:t>structured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generation</a:t>
            </a:r>
            <a:endParaRPr lang="en-DE" dirty="0">
              <a:latin typeface="Satoshi" pitchFamily="2" charset="77"/>
            </a:endParaRPr>
          </a:p>
        </p:txBody>
      </p:sp>
      <p:pic>
        <p:nvPicPr>
          <p:cNvPr id="32" name="Grafik 31">
            <a:extLst>
              <a:ext uri="{FF2B5EF4-FFF2-40B4-BE49-F238E27FC236}">
                <a16:creationId xmlns:a16="http://schemas.microsoft.com/office/drawing/2014/main" id="{0F480485-CA6E-2A2D-26A9-BB8F79F7838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34557" y="2197651"/>
            <a:ext cx="3119283" cy="3594601"/>
          </a:xfrm>
          <a:prstGeom prst="rect">
            <a:avLst/>
          </a:prstGeom>
        </p:spPr>
      </p:pic>
      <p:pic>
        <p:nvPicPr>
          <p:cNvPr id="34" name="Grafik 33">
            <a:extLst>
              <a:ext uri="{FF2B5EF4-FFF2-40B4-BE49-F238E27FC236}">
                <a16:creationId xmlns:a16="http://schemas.microsoft.com/office/drawing/2014/main" id="{A12B4CDA-8706-4538-FBB7-198EA0ECAF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8732" y="1762597"/>
            <a:ext cx="5692231" cy="4514650"/>
          </a:xfrm>
          <a:prstGeom prst="rect">
            <a:avLst/>
          </a:prstGeom>
        </p:spPr>
      </p:pic>
      <p:sp>
        <p:nvSpPr>
          <p:cNvPr id="35" name="Textfeld 34">
            <a:extLst>
              <a:ext uri="{FF2B5EF4-FFF2-40B4-BE49-F238E27FC236}">
                <a16:creationId xmlns:a16="http://schemas.microsoft.com/office/drawing/2014/main" id="{6D30DFCD-AABE-EAC2-DF0B-132B04462C44}"/>
              </a:ext>
            </a:extLst>
          </p:cNvPr>
          <p:cNvSpPr txBox="1"/>
          <p:nvPr/>
        </p:nvSpPr>
        <p:spPr>
          <a:xfrm>
            <a:off x="6302994" y="1254765"/>
            <a:ext cx="67071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dirty="0">
                <a:latin typeface="Satoshi" pitchFamily="2" charset="77"/>
                <a:sym typeface="Wingdings" panose="05000000000000000000" pitchFamily="2" charset="2"/>
              </a:rPr>
              <a:t> </a:t>
            </a:r>
            <a:r>
              <a:rPr lang="de-CH" dirty="0">
                <a:latin typeface="Satoshi" pitchFamily="2" charset="77"/>
              </a:rPr>
              <a:t>Low feature </a:t>
            </a:r>
            <a:r>
              <a:rPr lang="de-CH" dirty="0" err="1">
                <a:latin typeface="Satoshi" pitchFamily="2" charset="77"/>
              </a:rPr>
              <a:t>correlation</a:t>
            </a:r>
            <a:endParaRPr lang="en-DE" dirty="0">
              <a:latin typeface="Satoshi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526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514A6A-8628-4C91-929B-F41C9A3266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12">
            <a:extLst>
              <a:ext uri="{FF2B5EF4-FFF2-40B4-BE49-F238E27FC236}">
                <a16:creationId xmlns:a16="http://schemas.microsoft.com/office/drawing/2014/main" id="{2351DC11-AA2C-7D06-EB8A-DD0823A43E3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331" t="33455" r="21865" b="36442"/>
          <a:stretch/>
        </p:blipFill>
        <p:spPr>
          <a:xfrm>
            <a:off x="178536" y="237154"/>
            <a:ext cx="2315662" cy="690285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6991F575-6E00-9DCA-A1A1-1D3D5B6220E8}"/>
              </a:ext>
            </a:extLst>
          </p:cNvPr>
          <p:cNvSpPr/>
          <p:nvPr/>
        </p:nvSpPr>
        <p:spPr>
          <a:xfrm>
            <a:off x="8178328" y="-664960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C697D86-1002-9C2C-4C08-B0C0ED94C797}"/>
              </a:ext>
            </a:extLst>
          </p:cNvPr>
          <p:cNvSpPr/>
          <p:nvPr/>
        </p:nvSpPr>
        <p:spPr>
          <a:xfrm>
            <a:off x="8178328" y="3455518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56F83E6-B146-2C48-D0F5-7AF6D6FEEF6E}"/>
              </a:ext>
            </a:extLst>
          </p:cNvPr>
          <p:cNvSpPr/>
          <p:nvPr/>
        </p:nvSpPr>
        <p:spPr>
          <a:xfrm>
            <a:off x="293770" y="4028201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6C7D540-BBB3-5965-58BB-6EE095A52F87}"/>
              </a:ext>
            </a:extLst>
          </p:cNvPr>
          <p:cNvSpPr/>
          <p:nvPr/>
        </p:nvSpPr>
        <p:spPr>
          <a:xfrm>
            <a:off x="4833693" y="9262800"/>
            <a:ext cx="4122753" cy="4123235"/>
          </a:xfrm>
          <a:prstGeom prst="ellipse">
            <a:avLst/>
          </a:prstGeom>
          <a:noFill/>
          <a:ln>
            <a:solidFill>
              <a:srgbClr val="E42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20C83B7-3614-C2E2-22B2-385A083D6D9D}"/>
              </a:ext>
            </a:extLst>
          </p:cNvPr>
          <p:cNvSpPr/>
          <p:nvPr/>
        </p:nvSpPr>
        <p:spPr>
          <a:xfrm>
            <a:off x="9598218" y="7862400"/>
            <a:ext cx="5187564" cy="5188171"/>
          </a:xfrm>
          <a:prstGeom prst="ellipse">
            <a:avLst/>
          </a:prstGeom>
          <a:noFill/>
          <a:ln>
            <a:solidFill>
              <a:srgbClr val="E42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ED2E8DD-27BE-04E4-F7B0-95B0D018F7E5}"/>
              </a:ext>
            </a:extLst>
          </p:cNvPr>
          <p:cNvCxnSpPr>
            <a:cxnSpLocks/>
          </p:cNvCxnSpPr>
          <p:nvPr/>
        </p:nvCxnSpPr>
        <p:spPr>
          <a:xfrm>
            <a:off x="3871783" y="5955121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AA74918F-CAC7-F3D3-E266-320061AB7E68}"/>
              </a:ext>
            </a:extLst>
          </p:cNvPr>
          <p:cNvSpPr/>
          <p:nvPr/>
        </p:nvSpPr>
        <p:spPr>
          <a:xfrm>
            <a:off x="5267207" y="8827200"/>
            <a:ext cx="3255723" cy="3256104"/>
          </a:xfrm>
          <a:prstGeom prst="ellipse">
            <a:avLst/>
          </a:prstGeom>
          <a:noFill/>
          <a:ln>
            <a:solidFill>
              <a:srgbClr val="E42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813FA9D-11AE-2F6F-F613-028C8BD68591}"/>
              </a:ext>
            </a:extLst>
          </p:cNvPr>
          <p:cNvSpPr txBox="1">
            <a:spLocks/>
          </p:cNvSpPr>
          <p:nvPr/>
        </p:nvSpPr>
        <p:spPr>
          <a:xfrm>
            <a:off x="697873" y="2511833"/>
            <a:ext cx="3764693" cy="5189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DE" sz="3000" b="0" dirty="0">
              <a:latin typeface="Satoshi" pitchFamily="2" charset="77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40E3B47-AACC-43D3-768A-04EB1D7049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390" y="8521200"/>
            <a:ext cx="6217505" cy="5009311"/>
          </a:xfrm>
          <a:prstGeom prst="rect">
            <a:avLst/>
          </a:prstGeom>
          <a:effectLst>
            <a:outerShdw blurRad="1270000" dist="50800" dir="5400000" sx="91000" sy="91000" algn="ctr" rotWithShape="0">
              <a:srgbClr val="000000">
                <a:alpha val="90000"/>
              </a:srgbClr>
            </a:outerShdw>
          </a:effec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7375E22-AA69-A5EB-89FD-9971FE64434F}"/>
              </a:ext>
            </a:extLst>
          </p:cNvPr>
          <p:cNvSpPr txBox="1">
            <a:spLocks/>
          </p:cNvSpPr>
          <p:nvPr/>
        </p:nvSpPr>
        <p:spPr>
          <a:xfrm>
            <a:off x="7729433" y="10170000"/>
            <a:ext cx="3764694" cy="9205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sz="3000" b="0" i="1" dirty="0">
                <a:latin typeface="Satoshi" pitchFamily="2" charset="77"/>
              </a:rPr>
              <a:t>It does not have to be this way.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3DADC9C-E9C7-E78C-1FD6-1B605CE153B2}"/>
              </a:ext>
            </a:extLst>
          </p:cNvPr>
          <p:cNvCxnSpPr>
            <a:cxnSpLocks/>
          </p:cNvCxnSpPr>
          <p:nvPr/>
        </p:nvCxnSpPr>
        <p:spPr>
          <a:xfrm>
            <a:off x="4123037" y="5862309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BFCF1CE-B3C6-83B1-9C4C-11FC89E82573}"/>
              </a:ext>
            </a:extLst>
          </p:cNvPr>
          <p:cNvCxnSpPr>
            <a:cxnSpLocks/>
          </p:cNvCxnSpPr>
          <p:nvPr/>
        </p:nvCxnSpPr>
        <p:spPr>
          <a:xfrm>
            <a:off x="9432323" y="5760984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6AD45B9-8313-136B-6BC6-4765B80E2166}"/>
              </a:ext>
            </a:extLst>
          </p:cNvPr>
          <p:cNvCxnSpPr>
            <a:cxnSpLocks/>
          </p:cNvCxnSpPr>
          <p:nvPr/>
        </p:nvCxnSpPr>
        <p:spPr>
          <a:xfrm>
            <a:off x="9581741" y="5684784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4150242-FFDB-21ED-9F27-56838A7EA493}"/>
              </a:ext>
            </a:extLst>
          </p:cNvPr>
          <p:cNvCxnSpPr>
            <a:cxnSpLocks/>
          </p:cNvCxnSpPr>
          <p:nvPr/>
        </p:nvCxnSpPr>
        <p:spPr>
          <a:xfrm>
            <a:off x="10653869" y="5140020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E9AF6EC-B791-5794-519D-D9745DB67967}"/>
              </a:ext>
            </a:extLst>
          </p:cNvPr>
          <p:cNvCxnSpPr>
            <a:cxnSpLocks/>
          </p:cNvCxnSpPr>
          <p:nvPr/>
        </p:nvCxnSpPr>
        <p:spPr>
          <a:xfrm>
            <a:off x="3262257" y="4823856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BFFF852-74B3-D658-7B59-40507C1377B8}"/>
              </a:ext>
            </a:extLst>
          </p:cNvPr>
          <p:cNvCxnSpPr>
            <a:cxnSpLocks/>
          </p:cNvCxnSpPr>
          <p:nvPr/>
        </p:nvCxnSpPr>
        <p:spPr>
          <a:xfrm>
            <a:off x="3427014" y="4849636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EABC32A-FF87-2D74-9AC1-DF9A41A36232}"/>
              </a:ext>
            </a:extLst>
          </p:cNvPr>
          <p:cNvCxnSpPr>
            <a:cxnSpLocks/>
          </p:cNvCxnSpPr>
          <p:nvPr/>
        </p:nvCxnSpPr>
        <p:spPr>
          <a:xfrm>
            <a:off x="4127227" y="45324802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78C84BA-2324-4B45-43D5-5F11C1FBE7AA}"/>
              </a:ext>
            </a:extLst>
          </p:cNvPr>
          <p:cNvCxnSpPr>
            <a:cxnSpLocks/>
          </p:cNvCxnSpPr>
          <p:nvPr/>
        </p:nvCxnSpPr>
        <p:spPr>
          <a:xfrm>
            <a:off x="9041029" y="4454220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F3A7321-0D4B-C533-5C6F-9A11E8ABD340}"/>
              </a:ext>
            </a:extLst>
          </p:cNvPr>
          <p:cNvCxnSpPr>
            <a:cxnSpLocks/>
          </p:cNvCxnSpPr>
          <p:nvPr/>
        </p:nvCxnSpPr>
        <p:spPr>
          <a:xfrm>
            <a:off x="9242856" y="4518887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8C96BF3-D5F6-2CF3-B814-66D44A165BC8}"/>
              </a:ext>
            </a:extLst>
          </p:cNvPr>
          <p:cNvCxnSpPr>
            <a:cxnSpLocks/>
          </p:cNvCxnSpPr>
          <p:nvPr/>
        </p:nvCxnSpPr>
        <p:spPr>
          <a:xfrm>
            <a:off x="3427014" y="4084753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3C2DA1C-CEEB-FF82-AED0-785C9277E55A}"/>
              </a:ext>
            </a:extLst>
          </p:cNvPr>
          <p:cNvCxnSpPr>
            <a:cxnSpLocks/>
          </p:cNvCxnSpPr>
          <p:nvPr/>
        </p:nvCxnSpPr>
        <p:spPr>
          <a:xfrm>
            <a:off x="10868052" y="5228165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368DCD6B-F939-082C-E261-C2D783EEF58E}"/>
              </a:ext>
            </a:extLst>
          </p:cNvPr>
          <p:cNvCxnSpPr>
            <a:cxnSpLocks/>
          </p:cNvCxnSpPr>
          <p:nvPr/>
        </p:nvCxnSpPr>
        <p:spPr>
          <a:xfrm>
            <a:off x="3554701" y="396777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2424689-110B-A4F6-A98A-BC41766D6F4B}"/>
              </a:ext>
            </a:extLst>
          </p:cNvPr>
          <p:cNvCxnSpPr>
            <a:cxnSpLocks/>
          </p:cNvCxnSpPr>
          <p:nvPr/>
        </p:nvCxnSpPr>
        <p:spPr>
          <a:xfrm>
            <a:off x="10239705" y="392939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B3C303B-42FC-F16E-FE3A-72A2E24EC38A}"/>
              </a:ext>
            </a:extLst>
          </p:cNvPr>
          <p:cNvCxnSpPr>
            <a:cxnSpLocks/>
          </p:cNvCxnSpPr>
          <p:nvPr/>
        </p:nvCxnSpPr>
        <p:spPr>
          <a:xfrm>
            <a:off x="10379748" y="380747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F0A2288-DE05-49C7-A222-A06C82553D98}"/>
              </a:ext>
            </a:extLst>
          </p:cNvPr>
          <p:cNvCxnSpPr>
            <a:cxnSpLocks/>
          </p:cNvCxnSpPr>
          <p:nvPr/>
        </p:nvCxnSpPr>
        <p:spPr>
          <a:xfrm>
            <a:off x="2260183" y="3313702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0A44D5E-170D-C0C4-166E-1143ECDCF85B}"/>
              </a:ext>
            </a:extLst>
          </p:cNvPr>
          <p:cNvCxnSpPr>
            <a:cxnSpLocks/>
          </p:cNvCxnSpPr>
          <p:nvPr/>
        </p:nvCxnSpPr>
        <p:spPr>
          <a:xfrm>
            <a:off x="2400227" y="3431503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198F536-0D6A-FACD-7E3D-275482660D0A}"/>
              </a:ext>
            </a:extLst>
          </p:cNvPr>
          <p:cNvCxnSpPr>
            <a:cxnSpLocks/>
          </p:cNvCxnSpPr>
          <p:nvPr/>
        </p:nvCxnSpPr>
        <p:spPr>
          <a:xfrm>
            <a:off x="2577341" y="3379129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DCE4200-D01B-EDB3-CCAF-127DBE2FDFF1}"/>
              </a:ext>
            </a:extLst>
          </p:cNvPr>
          <p:cNvCxnSpPr>
            <a:cxnSpLocks/>
          </p:cNvCxnSpPr>
          <p:nvPr/>
        </p:nvCxnSpPr>
        <p:spPr>
          <a:xfrm>
            <a:off x="7178173" y="3143527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5537882-C6E3-2BED-F5E6-2A458A8BF51F}"/>
              </a:ext>
            </a:extLst>
          </p:cNvPr>
          <p:cNvCxnSpPr>
            <a:cxnSpLocks/>
          </p:cNvCxnSpPr>
          <p:nvPr/>
        </p:nvCxnSpPr>
        <p:spPr>
          <a:xfrm>
            <a:off x="8368540" y="3016664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820FFD79-3477-65C5-D713-B59D91210392}"/>
              </a:ext>
            </a:extLst>
          </p:cNvPr>
          <p:cNvCxnSpPr>
            <a:cxnSpLocks/>
          </p:cNvCxnSpPr>
          <p:nvPr/>
        </p:nvCxnSpPr>
        <p:spPr>
          <a:xfrm>
            <a:off x="8489981" y="2940876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E36CC1C-AFAA-B3D1-F01E-CC6E6AD19A47}"/>
              </a:ext>
            </a:extLst>
          </p:cNvPr>
          <p:cNvCxnSpPr>
            <a:cxnSpLocks/>
          </p:cNvCxnSpPr>
          <p:nvPr/>
        </p:nvCxnSpPr>
        <p:spPr>
          <a:xfrm>
            <a:off x="3557639" y="2758820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7C11DA9-05C8-15D7-0314-ACA22827FF97}"/>
              </a:ext>
            </a:extLst>
          </p:cNvPr>
          <p:cNvCxnSpPr>
            <a:cxnSpLocks/>
          </p:cNvCxnSpPr>
          <p:nvPr/>
        </p:nvCxnSpPr>
        <p:spPr>
          <a:xfrm>
            <a:off x="3679080" y="2683032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FC9AACC-6D44-433A-2EFB-5A839D2E3C41}"/>
              </a:ext>
            </a:extLst>
          </p:cNvPr>
          <p:cNvCxnSpPr>
            <a:cxnSpLocks/>
          </p:cNvCxnSpPr>
          <p:nvPr/>
        </p:nvCxnSpPr>
        <p:spPr>
          <a:xfrm>
            <a:off x="9399073" y="2436720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F6CD3E8-5AD4-3697-1FEF-74232D7FE48F}"/>
              </a:ext>
            </a:extLst>
          </p:cNvPr>
          <p:cNvCxnSpPr>
            <a:cxnSpLocks/>
          </p:cNvCxnSpPr>
          <p:nvPr/>
        </p:nvCxnSpPr>
        <p:spPr>
          <a:xfrm>
            <a:off x="2403241" y="22917349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B6CB7525-A2AE-A3AA-5FEF-F2E7237C3179}"/>
              </a:ext>
            </a:extLst>
          </p:cNvPr>
          <p:cNvCxnSpPr>
            <a:cxnSpLocks/>
          </p:cNvCxnSpPr>
          <p:nvPr/>
        </p:nvCxnSpPr>
        <p:spPr>
          <a:xfrm>
            <a:off x="9581741" y="2521031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FF5A43D-6EA6-748E-43BF-905952963278}"/>
              </a:ext>
            </a:extLst>
          </p:cNvPr>
          <p:cNvCxnSpPr>
            <a:cxnSpLocks/>
          </p:cNvCxnSpPr>
          <p:nvPr/>
        </p:nvCxnSpPr>
        <p:spPr>
          <a:xfrm>
            <a:off x="8489981" y="2137148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828B2BCF-530F-B907-2583-A6AB6DD2E260}"/>
              </a:ext>
            </a:extLst>
          </p:cNvPr>
          <p:cNvCxnSpPr>
            <a:cxnSpLocks/>
          </p:cNvCxnSpPr>
          <p:nvPr/>
        </p:nvCxnSpPr>
        <p:spPr>
          <a:xfrm>
            <a:off x="8630025" y="20115210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9D410755-66C5-26F2-01F4-C87DB4115D9F}"/>
              </a:ext>
            </a:extLst>
          </p:cNvPr>
          <p:cNvCxnSpPr>
            <a:cxnSpLocks/>
          </p:cNvCxnSpPr>
          <p:nvPr/>
        </p:nvCxnSpPr>
        <p:spPr>
          <a:xfrm>
            <a:off x="1894487" y="1776742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009C3FD0-D512-4FF0-511B-B376E79358E4}"/>
              </a:ext>
            </a:extLst>
          </p:cNvPr>
          <p:cNvCxnSpPr>
            <a:cxnSpLocks/>
          </p:cNvCxnSpPr>
          <p:nvPr/>
        </p:nvCxnSpPr>
        <p:spPr>
          <a:xfrm>
            <a:off x="2034531" y="1651115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948FA301-8C4D-F303-6C55-B8345A4211DD}"/>
              </a:ext>
            </a:extLst>
          </p:cNvPr>
          <p:cNvCxnSpPr>
            <a:cxnSpLocks/>
          </p:cNvCxnSpPr>
          <p:nvPr/>
        </p:nvCxnSpPr>
        <p:spPr>
          <a:xfrm>
            <a:off x="8830963" y="1216157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A4EA751-29B5-22A9-1A62-4935A447FD0B}"/>
              </a:ext>
            </a:extLst>
          </p:cNvPr>
          <p:cNvCxnSpPr>
            <a:cxnSpLocks/>
          </p:cNvCxnSpPr>
          <p:nvPr/>
        </p:nvCxnSpPr>
        <p:spPr>
          <a:xfrm>
            <a:off x="8975123" y="-4862226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1D515325-66C3-A5DB-E5C4-168B3DC564AF}"/>
              </a:ext>
            </a:extLst>
          </p:cNvPr>
          <p:cNvCxnSpPr>
            <a:cxnSpLocks/>
          </p:cNvCxnSpPr>
          <p:nvPr/>
        </p:nvCxnSpPr>
        <p:spPr>
          <a:xfrm>
            <a:off x="9003957" y="1386269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98A8BAC-3397-BB78-F705-0AD0E0FF3017}"/>
              </a:ext>
            </a:extLst>
          </p:cNvPr>
          <p:cNvCxnSpPr>
            <a:cxnSpLocks/>
          </p:cNvCxnSpPr>
          <p:nvPr/>
        </p:nvCxnSpPr>
        <p:spPr>
          <a:xfrm>
            <a:off x="3871783" y="1034513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939D4F6-FEA9-C00A-B70F-5B5A39D7E70E}"/>
              </a:ext>
            </a:extLst>
          </p:cNvPr>
          <p:cNvCxnSpPr>
            <a:cxnSpLocks/>
          </p:cNvCxnSpPr>
          <p:nvPr/>
        </p:nvCxnSpPr>
        <p:spPr>
          <a:xfrm>
            <a:off x="8064843" y="872797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1251C53-CC6F-7E9B-8CB5-E8A629607689}"/>
              </a:ext>
            </a:extLst>
          </p:cNvPr>
          <p:cNvCxnSpPr>
            <a:cxnSpLocks/>
          </p:cNvCxnSpPr>
          <p:nvPr/>
        </p:nvCxnSpPr>
        <p:spPr>
          <a:xfrm>
            <a:off x="4462566" y="7038240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962DFFC-71A3-F197-57D8-31D355FCF6C5}"/>
              </a:ext>
            </a:extLst>
          </p:cNvPr>
          <p:cNvSpPr txBox="1"/>
          <p:nvPr/>
        </p:nvSpPr>
        <p:spPr>
          <a:xfrm>
            <a:off x="1960346" y="1782951"/>
            <a:ext cx="38228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CH" dirty="0">
                <a:latin typeface="Satoshi" pitchFamily="2" charset="77"/>
              </a:rPr>
              <a:t>Further feature </a:t>
            </a:r>
            <a:r>
              <a:rPr lang="de-CH" dirty="0" err="1">
                <a:latin typeface="Satoshi" pitchFamily="2" charset="77"/>
              </a:rPr>
              <a:t>engineering</a:t>
            </a:r>
            <a:r>
              <a:rPr lang="de-CH" dirty="0">
                <a:latin typeface="Satoshi" pitchFamily="2" charset="77"/>
              </a:rPr>
              <a:t> and </a:t>
            </a:r>
            <a:r>
              <a:rPr lang="de-CH" dirty="0" err="1">
                <a:latin typeface="Satoshi" pitchFamily="2" charset="77"/>
              </a:rPr>
              <a:t>dimensionality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reduction</a:t>
            </a:r>
            <a:endParaRPr lang="de-CH" dirty="0">
              <a:latin typeface="Satoshi" pitchFamily="2" charset="77"/>
            </a:endParaRPr>
          </a:p>
          <a:p>
            <a:pPr marL="285750" indent="-285750">
              <a:buFontTx/>
              <a:buChar char="-"/>
            </a:pPr>
            <a:r>
              <a:rPr lang="de-CH" dirty="0">
                <a:latin typeface="Satoshi" pitchFamily="2" charset="77"/>
              </a:rPr>
              <a:t>Integration </a:t>
            </a:r>
            <a:r>
              <a:rPr lang="de-CH" dirty="0" err="1">
                <a:latin typeface="Satoshi" pitchFamily="2" charset="77"/>
              </a:rPr>
              <a:t>as</a:t>
            </a:r>
            <a:r>
              <a:rPr lang="de-CH" dirty="0">
                <a:latin typeface="Satoshi" pitchFamily="2" charset="77"/>
              </a:rPr>
              <a:t> API </a:t>
            </a:r>
            <a:r>
              <a:rPr lang="de-CH" dirty="0" err="1">
                <a:latin typeface="Satoshi" pitchFamily="2" charset="77"/>
              </a:rPr>
              <a:t>endpoint</a:t>
            </a:r>
            <a:endParaRPr lang="de-CH" dirty="0">
              <a:latin typeface="Satoshi" pitchFamily="2" charset="77"/>
            </a:endParaRPr>
          </a:p>
          <a:p>
            <a:pPr marL="285750" indent="-285750">
              <a:buFontTx/>
              <a:buChar char="-"/>
            </a:pPr>
            <a:r>
              <a:rPr lang="de-CH" dirty="0">
                <a:latin typeface="Satoshi" pitchFamily="2" charset="77"/>
              </a:rPr>
              <a:t>Frontend UI </a:t>
            </a:r>
            <a:r>
              <a:rPr lang="de-CH" dirty="0" err="1">
                <a:latin typeface="Satoshi" pitchFamily="2" charset="77"/>
              </a:rPr>
              <a:t>for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drag-and-drop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functionality</a:t>
            </a:r>
            <a:endParaRPr lang="en-DE" dirty="0">
              <a:latin typeface="Satoshi" pitchFamily="2" charset="77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603207-DE52-4662-B394-A61846952EBE}"/>
              </a:ext>
            </a:extLst>
          </p:cNvPr>
          <p:cNvSpPr txBox="1">
            <a:spLocks/>
          </p:cNvSpPr>
          <p:nvPr/>
        </p:nvSpPr>
        <p:spPr>
          <a:xfrm>
            <a:off x="9003958" y="-12357"/>
            <a:ext cx="3206496" cy="4280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CH" sz="2000" dirty="0">
                <a:latin typeface="Satoshi" pitchFamily="2" charset="77"/>
              </a:rPr>
              <a:t>PYC - </a:t>
            </a:r>
            <a:r>
              <a:rPr lang="de-CH" sz="2000" dirty="0" err="1">
                <a:latin typeface="Satoshi" pitchFamily="2" charset="77"/>
              </a:rPr>
              <a:t>Predict</a:t>
            </a:r>
            <a:r>
              <a:rPr lang="de-CH" sz="2000" dirty="0">
                <a:latin typeface="Satoshi" pitchFamily="2" charset="77"/>
              </a:rPr>
              <a:t> </a:t>
            </a:r>
            <a:r>
              <a:rPr lang="de-CH" sz="2000" dirty="0" err="1">
                <a:latin typeface="Satoshi" pitchFamily="2" charset="77"/>
              </a:rPr>
              <a:t>your</a:t>
            </a:r>
            <a:r>
              <a:rPr lang="de-CH" sz="2000" dirty="0">
                <a:latin typeface="Satoshi" pitchFamily="2" charset="77"/>
              </a:rPr>
              <a:t> </a:t>
            </a:r>
            <a:r>
              <a:rPr lang="de-CH" sz="2000" dirty="0" err="1">
                <a:latin typeface="Satoshi" pitchFamily="2" charset="77"/>
              </a:rPr>
              <a:t>client</a:t>
            </a:r>
            <a:endParaRPr lang="en-DE" sz="2000" dirty="0">
              <a:latin typeface="Satoshi" pitchFamily="2" charset="77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BCD7D81-5920-BC21-7669-F0131E86D841}"/>
              </a:ext>
            </a:extLst>
          </p:cNvPr>
          <p:cNvSpPr txBox="1"/>
          <p:nvPr/>
        </p:nvSpPr>
        <p:spPr>
          <a:xfrm>
            <a:off x="2092019" y="1377209"/>
            <a:ext cx="515974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2000" dirty="0">
                <a:latin typeface="Satoshi" pitchFamily="2" charset="77"/>
              </a:rPr>
              <a:t>Future </a:t>
            </a:r>
            <a:r>
              <a:rPr lang="de-CH" sz="2000" dirty="0" err="1">
                <a:latin typeface="Satoshi" pitchFamily="2" charset="77"/>
              </a:rPr>
              <a:t>improvements</a:t>
            </a:r>
            <a:r>
              <a:rPr lang="de-CH" sz="2000" dirty="0">
                <a:latin typeface="Satoshi" pitchFamily="2" charset="77"/>
              </a:rPr>
              <a:t>:</a:t>
            </a:r>
            <a:endParaRPr lang="en-DE" sz="2000" dirty="0">
              <a:latin typeface="Satoshi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55092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C62039-AAAE-BAC6-42AD-D1EF2BD35E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12">
            <a:extLst>
              <a:ext uri="{FF2B5EF4-FFF2-40B4-BE49-F238E27FC236}">
                <a16:creationId xmlns:a16="http://schemas.microsoft.com/office/drawing/2014/main" id="{0B446016-5404-80BD-8F28-0F95215F8D3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331" t="33455" r="21865" b="36442"/>
          <a:stretch/>
        </p:blipFill>
        <p:spPr>
          <a:xfrm>
            <a:off x="178536" y="237154"/>
            <a:ext cx="2315662" cy="690285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CBE482BE-D992-6171-138A-92875FFA171A}"/>
              </a:ext>
            </a:extLst>
          </p:cNvPr>
          <p:cNvSpPr/>
          <p:nvPr/>
        </p:nvSpPr>
        <p:spPr>
          <a:xfrm>
            <a:off x="8178328" y="-664960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F4EB1D1-D265-E71A-F6F2-04EE78ACFFF7}"/>
              </a:ext>
            </a:extLst>
          </p:cNvPr>
          <p:cNvSpPr/>
          <p:nvPr/>
        </p:nvSpPr>
        <p:spPr>
          <a:xfrm>
            <a:off x="8827850" y="3407931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7F137A0-8AA9-BA1A-E283-CEC160E83E41}"/>
              </a:ext>
            </a:extLst>
          </p:cNvPr>
          <p:cNvSpPr/>
          <p:nvPr/>
        </p:nvSpPr>
        <p:spPr>
          <a:xfrm>
            <a:off x="-452723" y="3501704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3E2056D-52D8-2C59-709F-9627692F99C9}"/>
              </a:ext>
            </a:extLst>
          </p:cNvPr>
          <p:cNvSpPr/>
          <p:nvPr/>
        </p:nvSpPr>
        <p:spPr>
          <a:xfrm>
            <a:off x="4055575" y="-666168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8F62B40-78A7-5C33-75C9-1E28D565F29B}"/>
              </a:ext>
            </a:extLst>
          </p:cNvPr>
          <p:cNvSpPr/>
          <p:nvPr/>
        </p:nvSpPr>
        <p:spPr>
          <a:xfrm>
            <a:off x="4833693" y="9262800"/>
            <a:ext cx="4122753" cy="4123235"/>
          </a:xfrm>
          <a:prstGeom prst="ellipse">
            <a:avLst/>
          </a:prstGeom>
          <a:noFill/>
          <a:ln>
            <a:solidFill>
              <a:srgbClr val="E42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B7C09A2-D698-C3FB-5560-B39746777366}"/>
              </a:ext>
            </a:extLst>
          </p:cNvPr>
          <p:cNvSpPr/>
          <p:nvPr/>
        </p:nvSpPr>
        <p:spPr>
          <a:xfrm>
            <a:off x="9598218" y="7862400"/>
            <a:ext cx="5187564" cy="5188171"/>
          </a:xfrm>
          <a:prstGeom prst="ellipse">
            <a:avLst/>
          </a:prstGeom>
          <a:noFill/>
          <a:ln>
            <a:solidFill>
              <a:srgbClr val="E42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6057341-5EC8-B296-2F46-8BA044E5BF69}"/>
              </a:ext>
            </a:extLst>
          </p:cNvPr>
          <p:cNvCxnSpPr>
            <a:cxnSpLocks/>
          </p:cNvCxnSpPr>
          <p:nvPr/>
        </p:nvCxnSpPr>
        <p:spPr>
          <a:xfrm>
            <a:off x="3871783" y="5955121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A6DEC588-F71A-D80F-DE5C-38F4CD745B2D}"/>
              </a:ext>
            </a:extLst>
          </p:cNvPr>
          <p:cNvSpPr/>
          <p:nvPr/>
        </p:nvSpPr>
        <p:spPr>
          <a:xfrm>
            <a:off x="5267207" y="8827200"/>
            <a:ext cx="3255723" cy="3256104"/>
          </a:xfrm>
          <a:prstGeom prst="ellipse">
            <a:avLst/>
          </a:prstGeom>
          <a:noFill/>
          <a:ln>
            <a:solidFill>
              <a:srgbClr val="E42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BB1D8DA-67AA-FB77-BB51-F62A94707C74}"/>
              </a:ext>
            </a:extLst>
          </p:cNvPr>
          <p:cNvSpPr txBox="1">
            <a:spLocks/>
          </p:cNvSpPr>
          <p:nvPr/>
        </p:nvSpPr>
        <p:spPr>
          <a:xfrm>
            <a:off x="697873" y="2511833"/>
            <a:ext cx="3764693" cy="5189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DE" sz="3000" b="0" dirty="0">
              <a:latin typeface="Satoshi" pitchFamily="2" charset="77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11DF656-354C-1DF5-372A-CC284C4CC1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390" y="8521200"/>
            <a:ext cx="6217505" cy="5009311"/>
          </a:xfrm>
          <a:prstGeom prst="rect">
            <a:avLst/>
          </a:prstGeom>
          <a:effectLst>
            <a:outerShdw blurRad="1270000" dist="50800" dir="5400000" sx="91000" sy="91000" algn="ctr" rotWithShape="0">
              <a:srgbClr val="000000">
                <a:alpha val="90000"/>
              </a:srgbClr>
            </a:outerShdw>
          </a:effec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C147809-C183-6691-C35B-F78562E95CE1}"/>
              </a:ext>
            </a:extLst>
          </p:cNvPr>
          <p:cNvSpPr txBox="1">
            <a:spLocks/>
          </p:cNvSpPr>
          <p:nvPr/>
        </p:nvSpPr>
        <p:spPr>
          <a:xfrm>
            <a:off x="7729433" y="10170000"/>
            <a:ext cx="3764694" cy="9205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sz="3000" b="0" i="1" dirty="0">
                <a:latin typeface="Satoshi" pitchFamily="2" charset="77"/>
              </a:rPr>
              <a:t>It does not have to be this way.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5E7D990-268A-2EF3-99FB-0B3870783051}"/>
              </a:ext>
            </a:extLst>
          </p:cNvPr>
          <p:cNvCxnSpPr>
            <a:cxnSpLocks/>
          </p:cNvCxnSpPr>
          <p:nvPr/>
        </p:nvCxnSpPr>
        <p:spPr>
          <a:xfrm>
            <a:off x="4123037" y="5862309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C1315E2-63E9-642D-86ED-CE330E019B18}"/>
              </a:ext>
            </a:extLst>
          </p:cNvPr>
          <p:cNvCxnSpPr>
            <a:cxnSpLocks/>
          </p:cNvCxnSpPr>
          <p:nvPr/>
        </p:nvCxnSpPr>
        <p:spPr>
          <a:xfrm>
            <a:off x="9432323" y="5760984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8CBD3D7-FB2B-8BDA-A2DA-8AF468949F5B}"/>
              </a:ext>
            </a:extLst>
          </p:cNvPr>
          <p:cNvCxnSpPr>
            <a:cxnSpLocks/>
          </p:cNvCxnSpPr>
          <p:nvPr/>
        </p:nvCxnSpPr>
        <p:spPr>
          <a:xfrm>
            <a:off x="9581741" y="5684784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81F45B0-1BB3-C5DA-9005-E514B2E4D53D}"/>
              </a:ext>
            </a:extLst>
          </p:cNvPr>
          <p:cNvCxnSpPr>
            <a:cxnSpLocks/>
          </p:cNvCxnSpPr>
          <p:nvPr/>
        </p:nvCxnSpPr>
        <p:spPr>
          <a:xfrm>
            <a:off x="10653869" y="5140020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5AD3AD1-AE30-E277-9324-B51CB4F26D4B}"/>
              </a:ext>
            </a:extLst>
          </p:cNvPr>
          <p:cNvCxnSpPr>
            <a:cxnSpLocks/>
          </p:cNvCxnSpPr>
          <p:nvPr/>
        </p:nvCxnSpPr>
        <p:spPr>
          <a:xfrm>
            <a:off x="3262257" y="4823856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7EF9A57-FBEA-FFCC-6FDA-006722439DE3}"/>
              </a:ext>
            </a:extLst>
          </p:cNvPr>
          <p:cNvCxnSpPr>
            <a:cxnSpLocks/>
          </p:cNvCxnSpPr>
          <p:nvPr/>
        </p:nvCxnSpPr>
        <p:spPr>
          <a:xfrm>
            <a:off x="3427014" y="4849636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1B97CBD-1456-CDDE-AEA4-629F86D072A1}"/>
              </a:ext>
            </a:extLst>
          </p:cNvPr>
          <p:cNvCxnSpPr>
            <a:cxnSpLocks/>
          </p:cNvCxnSpPr>
          <p:nvPr/>
        </p:nvCxnSpPr>
        <p:spPr>
          <a:xfrm>
            <a:off x="4127227" y="45324802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5A58DC2-9AD1-DDF2-21B6-EFEFC4682780}"/>
              </a:ext>
            </a:extLst>
          </p:cNvPr>
          <p:cNvCxnSpPr>
            <a:cxnSpLocks/>
          </p:cNvCxnSpPr>
          <p:nvPr/>
        </p:nvCxnSpPr>
        <p:spPr>
          <a:xfrm>
            <a:off x="9041029" y="4454220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26911D5-1C29-C9A0-823B-97820BED39A4}"/>
              </a:ext>
            </a:extLst>
          </p:cNvPr>
          <p:cNvCxnSpPr>
            <a:cxnSpLocks/>
          </p:cNvCxnSpPr>
          <p:nvPr/>
        </p:nvCxnSpPr>
        <p:spPr>
          <a:xfrm>
            <a:off x="9242856" y="4518887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8567E88-D117-C7BA-9E24-BB0EE4FA8E24}"/>
              </a:ext>
            </a:extLst>
          </p:cNvPr>
          <p:cNvCxnSpPr>
            <a:cxnSpLocks/>
          </p:cNvCxnSpPr>
          <p:nvPr/>
        </p:nvCxnSpPr>
        <p:spPr>
          <a:xfrm>
            <a:off x="3427014" y="4084753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2D4516C-3AC0-A7EA-5259-FF4B54E0D643}"/>
              </a:ext>
            </a:extLst>
          </p:cNvPr>
          <p:cNvCxnSpPr>
            <a:cxnSpLocks/>
          </p:cNvCxnSpPr>
          <p:nvPr/>
        </p:nvCxnSpPr>
        <p:spPr>
          <a:xfrm>
            <a:off x="10868052" y="5228165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E90FAE-5C2D-E62C-D8C3-E637BF76BBE9}"/>
              </a:ext>
            </a:extLst>
          </p:cNvPr>
          <p:cNvCxnSpPr>
            <a:cxnSpLocks/>
          </p:cNvCxnSpPr>
          <p:nvPr/>
        </p:nvCxnSpPr>
        <p:spPr>
          <a:xfrm>
            <a:off x="3554701" y="396777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4C4F908-EBB7-D5FD-7000-6B057D68C716}"/>
              </a:ext>
            </a:extLst>
          </p:cNvPr>
          <p:cNvCxnSpPr>
            <a:cxnSpLocks/>
          </p:cNvCxnSpPr>
          <p:nvPr/>
        </p:nvCxnSpPr>
        <p:spPr>
          <a:xfrm>
            <a:off x="10239705" y="392939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4D4D1FD-BB39-D815-B215-874ECA62C1C5}"/>
              </a:ext>
            </a:extLst>
          </p:cNvPr>
          <p:cNvCxnSpPr>
            <a:cxnSpLocks/>
          </p:cNvCxnSpPr>
          <p:nvPr/>
        </p:nvCxnSpPr>
        <p:spPr>
          <a:xfrm>
            <a:off x="10379748" y="380747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BB650F2-09F4-B609-7A55-076B5CAF45C0}"/>
              </a:ext>
            </a:extLst>
          </p:cNvPr>
          <p:cNvCxnSpPr>
            <a:cxnSpLocks/>
          </p:cNvCxnSpPr>
          <p:nvPr/>
        </p:nvCxnSpPr>
        <p:spPr>
          <a:xfrm>
            <a:off x="2260183" y="3313702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3C3260A-F33B-F242-D1E9-B3921BEC30D1}"/>
              </a:ext>
            </a:extLst>
          </p:cNvPr>
          <p:cNvCxnSpPr>
            <a:cxnSpLocks/>
          </p:cNvCxnSpPr>
          <p:nvPr/>
        </p:nvCxnSpPr>
        <p:spPr>
          <a:xfrm>
            <a:off x="2400227" y="3431503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14B5273-6924-FC88-BB12-87F9A26E545A}"/>
              </a:ext>
            </a:extLst>
          </p:cNvPr>
          <p:cNvCxnSpPr>
            <a:cxnSpLocks/>
          </p:cNvCxnSpPr>
          <p:nvPr/>
        </p:nvCxnSpPr>
        <p:spPr>
          <a:xfrm>
            <a:off x="2577341" y="3379129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B019E6E-4CBD-EE2B-163D-706EFC34ACAE}"/>
              </a:ext>
            </a:extLst>
          </p:cNvPr>
          <p:cNvCxnSpPr>
            <a:cxnSpLocks/>
          </p:cNvCxnSpPr>
          <p:nvPr/>
        </p:nvCxnSpPr>
        <p:spPr>
          <a:xfrm>
            <a:off x="7178173" y="3143527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2CEDFCF-184D-B9AF-587C-635BD7F86DFB}"/>
              </a:ext>
            </a:extLst>
          </p:cNvPr>
          <p:cNvCxnSpPr>
            <a:cxnSpLocks/>
          </p:cNvCxnSpPr>
          <p:nvPr/>
        </p:nvCxnSpPr>
        <p:spPr>
          <a:xfrm>
            <a:off x="8368540" y="3016664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46B2FF66-E364-93BC-4150-193C5C8BA51B}"/>
              </a:ext>
            </a:extLst>
          </p:cNvPr>
          <p:cNvCxnSpPr>
            <a:cxnSpLocks/>
          </p:cNvCxnSpPr>
          <p:nvPr/>
        </p:nvCxnSpPr>
        <p:spPr>
          <a:xfrm>
            <a:off x="8489981" y="2940876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D7BDA85-E88F-3567-6CE0-855A8ADFBA9E}"/>
              </a:ext>
            </a:extLst>
          </p:cNvPr>
          <p:cNvCxnSpPr>
            <a:cxnSpLocks/>
          </p:cNvCxnSpPr>
          <p:nvPr/>
        </p:nvCxnSpPr>
        <p:spPr>
          <a:xfrm>
            <a:off x="3557639" y="2758820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AE43072-E714-C0A3-D119-C0EAAAA0E4DC}"/>
              </a:ext>
            </a:extLst>
          </p:cNvPr>
          <p:cNvCxnSpPr>
            <a:cxnSpLocks/>
          </p:cNvCxnSpPr>
          <p:nvPr/>
        </p:nvCxnSpPr>
        <p:spPr>
          <a:xfrm>
            <a:off x="3679080" y="2683032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0136F9CC-AD03-1893-46FA-0727FB902D88}"/>
              </a:ext>
            </a:extLst>
          </p:cNvPr>
          <p:cNvCxnSpPr>
            <a:cxnSpLocks/>
          </p:cNvCxnSpPr>
          <p:nvPr/>
        </p:nvCxnSpPr>
        <p:spPr>
          <a:xfrm>
            <a:off x="9399073" y="2436720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DE095D2-28C5-2A5B-CA28-1C92ECF72BFF}"/>
              </a:ext>
            </a:extLst>
          </p:cNvPr>
          <p:cNvCxnSpPr>
            <a:cxnSpLocks/>
          </p:cNvCxnSpPr>
          <p:nvPr/>
        </p:nvCxnSpPr>
        <p:spPr>
          <a:xfrm>
            <a:off x="2403241" y="22917349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33D00782-61DD-1AB5-25EA-6901510664D5}"/>
              </a:ext>
            </a:extLst>
          </p:cNvPr>
          <p:cNvCxnSpPr>
            <a:cxnSpLocks/>
          </p:cNvCxnSpPr>
          <p:nvPr/>
        </p:nvCxnSpPr>
        <p:spPr>
          <a:xfrm>
            <a:off x="9581741" y="2521031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AE3F4ED-EA48-B258-B03C-22E762FB4E50}"/>
              </a:ext>
            </a:extLst>
          </p:cNvPr>
          <p:cNvCxnSpPr>
            <a:cxnSpLocks/>
          </p:cNvCxnSpPr>
          <p:nvPr/>
        </p:nvCxnSpPr>
        <p:spPr>
          <a:xfrm>
            <a:off x="8489981" y="2137148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9803863-277B-7E5E-FA58-0E604D34065C}"/>
              </a:ext>
            </a:extLst>
          </p:cNvPr>
          <p:cNvCxnSpPr>
            <a:cxnSpLocks/>
          </p:cNvCxnSpPr>
          <p:nvPr/>
        </p:nvCxnSpPr>
        <p:spPr>
          <a:xfrm>
            <a:off x="8630025" y="20115210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CA99AD2-2CB9-D5EB-A398-9AF5D3BEB2D6}"/>
              </a:ext>
            </a:extLst>
          </p:cNvPr>
          <p:cNvCxnSpPr>
            <a:cxnSpLocks/>
          </p:cNvCxnSpPr>
          <p:nvPr/>
        </p:nvCxnSpPr>
        <p:spPr>
          <a:xfrm>
            <a:off x="1894487" y="1776742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2747416-CBB6-F05B-9171-EEDBF9E37C01}"/>
              </a:ext>
            </a:extLst>
          </p:cNvPr>
          <p:cNvCxnSpPr>
            <a:cxnSpLocks/>
          </p:cNvCxnSpPr>
          <p:nvPr/>
        </p:nvCxnSpPr>
        <p:spPr>
          <a:xfrm>
            <a:off x="2034531" y="1651115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6BFE996-8D40-7479-C74B-80D4F20441D9}"/>
              </a:ext>
            </a:extLst>
          </p:cNvPr>
          <p:cNvCxnSpPr>
            <a:cxnSpLocks/>
          </p:cNvCxnSpPr>
          <p:nvPr/>
        </p:nvCxnSpPr>
        <p:spPr>
          <a:xfrm>
            <a:off x="8830963" y="1216157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91100A17-5FE9-1EA9-AC29-0C97ECAE9956}"/>
              </a:ext>
            </a:extLst>
          </p:cNvPr>
          <p:cNvCxnSpPr>
            <a:cxnSpLocks/>
          </p:cNvCxnSpPr>
          <p:nvPr/>
        </p:nvCxnSpPr>
        <p:spPr>
          <a:xfrm>
            <a:off x="8975123" y="-4862226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0AFB2896-98BA-0558-7288-474A34855162}"/>
              </a:ext>
            </a:extLst>
          </p:cNvPr>
          <p:cNvCxnSpPr>
            <a:cxnSpLocks/>
          </p:cNvCxnSpPr>
          <p:nvPr/>
        </p:nvCxnSpPr>
        <p:spPr>
          <a:xfrm>
            <a:off x="9003957" y="1386269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BDF66FF5-E6AF-C180-49EF-E8DE0E8E4272}"/>
              </a:ext>
            </a:extLst>
          </p:cNvPr>
          <p:cNvCxnSpPr>
            <a:cxnSpLocks/>
          </p:cNvCxnSpPr>
          <p:nvPr/>
        </p:nvCxnSpPr>
        <p:spPr>
          <a:xfrm>
            <a:off x="3871783" y="1034513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89779F40-5082-6CCA-9C28-9C31BA039B88}"/>
              </a:ext>
            </a:extLst>
          </p:cNvPr>
          <p:cNvCxnSpPr>
            <a:cxnSpLocks/>
          </p:cNvCxnSpPr>
          <p:nvPr/>
        </p:nvCxnSpPr>
        <p:spPr>
          <a:xfrm>
            <a:off x="8064843" y="872797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B2FE99B-8BD6-70F0-78B3-4CB3C3BCEB7B}"/>
              </a:ext>
            </a:extLst>
          </p:cNvPr>
          <p:cNvCxnSpPr>
            <a:cxnSpLocks/>
          </p:cNvCxnSpPr>
          <p:nvPr/>
        </p:nvCxnSpPr>
        <p:spPr>
          <a:xfrm>
            <a:off x="4462566" y="7038240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4251CA0-BAA9-5A43-57C1-B2369DBD241E}"/>
              </a:ext>
            </a:extLst>
          </p:cNvPr>
          <p:cNvSpPr txBox="1"/>
          <p:nvPr/>
        </p:nvSpPr>
        <p:spPr>
          <a:xfrm>
            <a:off x="1279786" y="1166647"/>
            <a:ext cx="196079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latin typeface="Satoshi" pitchFamily="2" charset="77"/>
              </a:rPr>
              <a:t>Our Team</a:t>
            </a:r>
            <a:endParaRPr lang="en-DE" sz="3000" b="1" dirty="0">
              <a:latin typeface="Satoshi" pitchFamily="2" charset="77"/>
            </a:endParaRPr>
          </a:p>
        </p:txBody>
      </p:sp>
      <p:pic>
        <p:nvPicPr>
          <p:cNvPr id="31" name="Picture 30" descr="A person in a white shirt&#10;&#10;AI-generated content may be incorrect.">
            <a:extLst>
              <a:ext uri="{FF2B5EF4-FFF2-40B4-BE49-F238E27FC236}">
                <a16:creationId xmlns:a16="http://schemas.microsoft.com/office/drawing/2014/main" id="{7091CE57-5C97-FF4C-B3CF-9E57916930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2655" y="2226421"/>
            <a:ext cx="2520000" cy="2520000"/>
          </a:xfrm>
          <a:prstGeom prst="ellipse">
            <a:avLst/>
          </a:prstGeom>
          <a:effectLst>
            <a:outerShdw blurRad="332621" dist="38100" dir="2700000" sx="107000" sy="107000" algn="tl" rotWithShape="0">
              <a:prstClr val="black">
                <a:alpha val="14000"/>
              </a:prstClr>
            </a:outerShdw>
          </a:effectLst>
        </p:spPr>
      </p:pic>
      <p:pic>
        <p:nvPicPr>
          <p:cNvPr id="63" name="Picture 62" descr="A person smiling for a picture&#10;&#10;AI-generated content may be incorrect.">
            <a:extLst>
              <a:ext uri="{FF2B5EF4-FFF2-40B4-BE49-F238E27FC236}">
                <a16:creationId xmlns:a16="http://schemas.microsoft.com/office/drawing/2014/main" id="{C60FA2E3-BFF4-A374-D313-3BD293A679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70009" y="2226421"/>
            <a:ext cx="2520000" cy="2520000"/>
          </a:xfrm>
          <a:prstGeom prst="ellipse">
            <a:avLst/>
          </a:prstGeom>
          <a:effectLst>
            <a:outerShdw blurRad="332621" dist="38100" dir="2700000" sx="107000" sy="107000" algn="tl" rotWithShape="0">
              <a:prstClr val="black">
                <a:alpha val="14000"/>
              </a:prstClr>
            </a:outerShdw>
          </a:effectLst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37AF5D3D-0156-CDAA-F74F-7EF8FAAB0F0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-1322" t="7004" r="1322" b="16678"/>
          <a:stretch/>
        </p:blipFill>
        <p:spPr>
          <a:xfrm>
            <a:off x="6224288" y="2254848"/>
            <a:ext cx="2476960" cy="2520488"/>
          </a:xfrm>
          <a:prstGeom prst="ellipse">
            <a:avLst/>
          </a:prstGeom>
          <a:effectLst>
            <a:outerShdw blurRad="332621" dist="38100" dir="2700000" sx="107000" sy="107000" algn="tl" rotWithShape="0">
              <a:prstClr val="black">
                <a:alpha val="14000"/>
              </a:prstClr>
            </a:outerShdw>
          </a:effectLst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6282A4EA-A895-8D6C-9CF4-6B75B338D1CF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-2966" t="33" r="2966" b="8711"/>
          <a:stretch/>
        </p:blipFill>
        <p:spPr>
          <a:xfrm>
            <a:off x="8788707" y="2233898"/>
            <a:ext cx="2524142" cy="2520000"/>
          </a:xfrm>
          <a:prstGeom prst="ellipse">
            <a:avLst/>
          </a:prstGeom>
          <a:effectLst>
            <a:outerShdw blurRad="332621" dist="38100" dir="2700000" sx="107000" sy="107000" algn="tl" rotWithShape="0">
              <a:prstClr val="black">
                <a:alpha val="14000"/>
              </a:prstClr>
            </a:outerShdw>
          </a:effec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FCBD8D21-55F5-F11F-E679-8CFFCCAC3609}"/>
              </a:ext>
            </a:extLst>
          </p:cNvPr>
          <p:cNvSpPr txBox="1"/>
          <p:nvPr/>
        </p:nvSpPr>
        <p:spPr>
          <a:xfrm>
            <a:off x="1456115" y="4861571"/>
            <a:ext cx="1608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latin typeface="Satoshi" pitchFamily="2" charset="77"/>
              </a:rPr>
              <a:t>Tamas Nemes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03D3EAB-44A2-AA59-224C-231663F90551}"/>
              </a:ext>
            </a:extLst>
          </p:cNvPr>
          <p:cNvSpPr txBox="1"/>
          <p:nvPr/>
        </p:nvSpPr>
        <p:spPr>
          <a:xfrm>
            <a:off x="4012876" y="4869003"/>
            <a:ext cx="16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latin typeface="Satoshi" pitchFamily="2" charset="77"/>
              </a:rPr>
              <a:t>Janosch Moor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1F0DC6D-A3F3-B4FF-2616-EBAC5BDE73A1}"/>
              </a:ext>
            </a:extLst>
          </p:cNvPr>
          <p:cNvSpPr txBox="1"/>
          <p:nvPr/>
        </p:nvSpPr>
        <p:spPr>
          <a:xfrm>
            <a:off x="6632421" y="4913694"/>
            <a:ext cx="1722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latin typeface="Satoshi" pitchFamily="2" charset="77"/>
              </a:rPr>
              <a:t>Lorenz Weingart</a:t>
            </a:r>
            <a:endParaRPr lang="en-DE" dirty="0">
              <a:latin typeface="Satoshi" pitchFamily="2" charset="7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A840476-2A7D-AFA6-D2F4-DBA5A27B087C}"/>
              </a:ext>
            </a:extLst>
          </p:cNvPr>
          <p:cNvSpPr txBox="1"/>
          <p:nvPr/>
        </p:nvSpPr>
        <p:spPr>
          <a:xfrm>
            <a:off x="9581741" y="4902367"/>
            <a:ext cx="915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Satoshi" pitchFamily="2" charset="77"/>
              </a:rPr>
              <a:t>Max Liu</a:t>
            </a:r>
            <a:endParaRPr lang="en-DE" dirty="0">
              <a:latin typeface="Satoshi" pitchFamily="2" charset="7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F0CDF3E-5704-DB13-C486-A1E97DF2D38C}"/>
              </a:ext>
            </a:extLst>
          </p:cNvPr>
          <p:cNvSpPr txBox="1"/>
          <p:nvPr/>
        </p:nvSpPr>
        <p:spPr>
          <a:xfrm>
            <a:off x="3752489" y="5298525"/>
            <a:ext cx="227632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500" dirty="0">
                <a:latin typeface="Satoshi" pitchFamily="2" charset="77"/>
              </a:rPr>
              <a:t>structuring, preprocessing,</a:t>
            </a:r>
            <a:br>
              <a:rPr lang="en-GB" sz="1500" dirty="0">
                <a:latin typeface="Satoshi" pitchFamily="2" charset="77"/>
              </a:rPr>
            </a:br>
            <a:r>
              <a:rPr lang="en-GB" sz="1500" dirty="0">
                <a:latin typeface="Satoshi" pitchFamily="2" charset="77"/>
              </a:rPr>
              <a:t>data-submission </a:t>
            </a:r>
            <a:endParaRPr lang="en-DE" sz="1500" dirty="0">
              <a:latin typeface="Satoshi" pitchFamily="2" charset="7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7394AAF-1D24-324D-FED8-5202464D97DE}"/>
              </a:ext>
            </a:extLst>
          </p:cNvPr>
          <p:cNvSpPr txBox="1"/>
          <p:nvPr/>
        </p:nvSpPr>
        <p:spPr>
          <a:xfrm>
            <a:off x="9041029" y="5306519"/>
            <a:ext cx="201587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500" dirty="0">
                <a:latin typeface="Satoshi" pitchFamily="2" charset="77"/>
              </a:rPr>
              <a:t>ML-architectures,</a:t>
            </a:r>
            <a:br>
              <a:rPr lang="en-GB" sz="1500" dirty="0">
                <a:latin typeface="Satoshi" pitchFamily="2" charset="77"/>
              </a:rPr>
            </a:br>
            <a:r>
              <a:rPr lang="en-GB" sz="1500" dirty="0">
                <a:latin typeface="Satoshi" pitchFamily="2" charset="77"/>
              </a:rPr>
              <a:t>hyper-</a:t>
            </a:r>
            <a:r>
              <a:rPr lang="en-GB" sz="1500" dirty="0" err="1">
                <a:latin typeface="Satoshi" pitchFamily="2" charset="77"/>
              </a:rPr>
              <a:t>parametertuning</a:t>
            </a:r>
            <a:endParaRPr lang="en-DE" sz="1500" dirty="0">
              <a:latin typeface="Satoshi" pitchFamily="2" charset="77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A59841-1874-FE20-8818-9E5789C84105}"/>
              </a:ext>
            </a:extLst>
          </p:cNvPr>
          <p:cNvSpPr txBox="1">
            <a:spLocks/>
          </p:cNvSpPr>
          <p:nvPr/>
        </p:nvSpPr>
        <p:spPr>
          <a:xfrm>
            <a:off x="9088768" y="-12357"/>
            <a:ext cx="3121685" cy="4280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CH" sz="2000" dirty="0">
                <a:latin typeface="Satoshi" pitchFamily="2" charset="77"/>
              </a:rPr>
              <a:t>PYC - </a:t>
            </a:r>
            <a:r>
              <a:rPr lang="de-CH" sz="2000" dirty="0" err="1">
                <a:latin typeface="Satoshi" pitchFamily="2" charset="77"/>
              </a:rPr>
              <a:t>Predict</a:t>
            </a:r>
            <a:r>
              <a:rPr lang="de-CH" sz="2000" dirty="0">
                <a:latin typeface="Satoshi" pitchFamily="2" charset="77"/>
              </a:rPr>
              <a:t> </a:t>
            </a:r>
            <a:r>
              <a:rPr lang="de-CH" sz="2000" dirty="0" err="1">
                <a:latin typeface="Satoshi" pitchFamily="2" charset="77"/>
              </a:rPr>
              <a:t>your</a:t>
            </a:r>
            <a:r>
              <a:rPr lang="de-CH" sz="2000" dirty="0">
                <a:latin typeface="Satoshi" pitchFamily="2" charset="77"/>
              </a:rPr>
              <a:t> </a:t>
            </a:r>
            <a:r>
              <a:rPr lang="de-CH" sz="2000" dirty="0" err="1">
                <a:latin typeface="Satoshi" pitchFamily="2" charset="77"/>
              </a:rPr>
              <a:t>client</a:t>
            </a:r>
            <a:endParaRPr lang="en-DE" sz="2000" dirty="0">
              <a:latin typeface="Satoshi" pitchFamily="2" charset="7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3C1BD8-FE2D-2F5F-33BA-17DCDCF7366E}"/>
              </a:ext>
            </a:extLst>
          </p:cNvPr>
          <p:cNvSpPr txBox="1"/>
          <p:nvPr/>
        </p:nvSpPr>
        <p:spPr>
          <a:xfrm>
            <a:off x="1084028" y="5240136"/>
            <a:ext cx="213436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500" dirty="0">
                <a:latin typeface="Satoshi" pitchFamily="2" charset="77"/>
              </a:rPr>
              <a:t>feature engineering</a:t>
            </a:r>
            <a:r>
              <a:rPr lang="en-GB" sz="1500" dirty="0">
                <a:latin typeface="Satoshi" pitchFamily="2" charset="77"/>
              </a:rPr>
              <a:t>,</a:t>
            </a:r>
            <a:br>
              <a:rPr lang="en-GB" sz="1500" dirty="0">
                <a:latin typeface="Satoshi" pitchFamily="2" charset="77"/>
              </a:rPr>
            </a:br>
            <a:r>
              <a:rPr lang="en-GB" sz="1500" dirty="0" err="1">
                <a:latin typeface="Satoshi" pitchFamily="2" charset="77"/>
              </a:rPr>
              <a:t>llm</a:t>
            </a:r>
            <a:r>
              <a:rPr lang="en-GB" sz="1500" dirty="0">
                <a:latin typeface="Satoshi" pitchFamily="2" charset="77"/>
              </a:rPr>
              <a:t>-parsing, presentation</a:t>
            </a:r>
            <a:endParaRPr lang="en-DE" sz="1500" dirty="0">
              <a:latin typeface="Satoshi" pitchFamily="2" charset="7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030D3A-76D7-AD9F-CE31-B4B0872DCC77}"/>
              </a:ext>
            </a:extLst>
          </p:cNvPr>
          <p:cNvSpPr txBox="1"/>
          <p:nvPr/>
        </p:nvSpPr>
        <p:spPr>
          <a:xfrm>
            <a:off x="6346352" y="5332640"/>
            <a:ext cx="23655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500" dirty="0">
                <a:latin typeface="Satoshi" pitchFamily="2" charset="77"/>
              </a:rPr>
              <a:t>f</a:t>
            </a:r>
            <a:r>
              <a:rPr lang="en-DE" sz="1500" dirty="0">
                <a:latin typeface="Satoshi" pitchFamily="2" charset="77"/>
              </a:rPr>
              <a:t>eature-engeneering,</a:t>
            </a:r>
            <a:br>
              <a:rPr lang="en-DE" sz="1500" dirty="0">
                <a:latin typeface="Satoshi" pitchFamily="2" charset="77"/>
              </a:rPr>
            </a:br>
            <a:r>
              <a:rPr lang="en-DE" sz="1500" dirty="0">
                <a:latin typeface="Satoshi" pitchFamily="2" charset="77"/>
              </a:rPr>
              <a:t>preprocessing, </a:t>
            </a:r>
            <a:r>
              <a:rPr lang="en-GB" sz="1500" dirty="0">
                <a:latin typeface="Satoshi" pitchFamily="2" charset="77"/>
              </a:rPr>
              <a:t>p</a:t>
            </a:r>
            <a:r>
              <a:rPr lang="en-DE" sz="1500" dirty="0">
                <a:latin typeface="Satoshi" pitchFamily="2" charset="77"/>
              </a:rPr>
              <a:t>resentation</a:t>
            </a:r>
          </a:p>
        </p:txBody>
      </p:sp>
    </p:spTree>
    <p:extLst>
      <p:ext uri="{BB962C8B-B14F-4D97-AF65-F5344CB8AC3E}">
        <p14:creationId xmlns:p14="http://schemas.microsoft.com/office/powerpoint/2010/main" val="108761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FB8EA3-F3D6-B07E-5FEA-185868802E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12">
            <a:extLst>
              <a:ext uri="{FF2B5EF4-FFF2-40B4-BE49-F238E27FC236}">
                <a16:creationId xmlns:a16="http://schemas.microsoft.com/office/drawing/2014/main" id="{687D9C9D-15D4-51DA-BAEA-A031E98D123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331" t="33455" r="21865" b="36442"/>
          <a:stretch/>
        </p:blipFill>
        <p:spPr>
          <a:xfrm>
            <a:off x="178536" y="237154"/>
            <a:ext cx="2315662" cy="690285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0AD48A4C-CD2C-7C6A-FC6D-477DA2B1ECB2}"/>
              </a:ext>
            </a:extLst>
          </p:cNvPr>
          <p:cNvSpPr/>
          <p:nvPr/>
        </p:nvSpPr>
        <p:spPr>
          <a:xfrm>
            <a:off x="8537632" y="-4447634"/>
            <a:ext cx="4122753" cy="4123235"/>
          </a:xfrm>
          <a:prstGeom prst="ellipse">
            <a:avLst/>
          </a:prstGeom>
          <a:noFill/>
          <a:ln>
            <a:solidFill>
              <a:srgbClr val="E42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0272E39-7414-F1E4-502D-3AC7CB1BF283}"/>
              </a:ext>
            </a:extLst>
          </p:cNvPr>
          <p:cNvSpPr/>
          <p:nvPr/>
        </p:nvSpPr>
        <p:spPr>
          <a:xfrm>
            <a:off x="11764769" y="6247299"/>
            <a:ext cx="4122753" cy="4123235"/>
          </a:xfrm>
          <a:prstGeom prst="ellipse">
            <a:avLst/>
          </a:prstGeom>
          <a:noFill/>
          <a:ln>
            <a:solidFill>
              <a:srgbClr val="E42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1998E04-F229-0DF4-AFA6-2D8F1D084ACC}"/>
              </a:ext>
            </a:extLst>
          </p:cNvPr>
          <p:cNvSpPr/>
          <p:nvPr/>
        </p:nvSpPr>
        <p:spPr>
          <a:xfrm>
            <a:off x="-2754598" y="6905287"/>
            <a:ext cx="4122753" cy="4123235"/>
          </a:xfrm>
          <a:prstGeom prst="ellipse">
            <a:avLst/>
          </a:prstGeom>
          <a:noFill/>
          <a:ln>
            <a:solidFill>
              <a:srgbClr val="E42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09DEE02-8D10-0B13-6148-A3D6BC77F577}"/>
              </a:ext>
            </a:extLst>
          </p:cNvPr>
          <p:cNvSpPr/>
          <p:nvPr/>
        </p:nvSpPr>
        <p:spPr>
          <a:xfrm>
            <a:off x="4245787" y="-4405158"/>
            <a:ext cx="4122753" cy="4123235"/>
          </a:xfrm>
          <a:prstGeom prst="ellipse">
            <a:avLst/>
          </a:prstGeom>
          <a:noFill/>
          <a:ln>
            <a:solidFill>
              <a:srgbClr val="E42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7C60B07-2684-26C4-7D6E-91C6089ACD50}"/>
              </a:ext>
            </a:extLst>
          </p:cNvPr>
          <p:cNvSpPr/>
          <p:nvPr/>
        </p:nvSpPr>
        <p:spPr>
          <a:xfrm>
            <a:off x="4833693" y="9262800"/>
            <a:ext cx="4122753" cy="4123235"/>
          </a:xfrm>
          <a:prstGeom prst="ellipse">
            <a:avLst/>
          </a:prstGeom>
          <a:noFill/>
          <a:ln>
            <a:solidFill>
              <a:srgbClr val="E42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C34EE4D-EAA0-64EA-4C5C-3999F3979014}"/>
              </a:ext>
            </a:extLst>
          </p:cNvPr>
          <p:cNvSpPr/>
          <p:nvPr/>
        </p:nvSpPr>
        <p:spPr>
          <a:xfrm>
            <a:off x="9598218" y="7862400"/>
            <a:ext cx="5187564" cy="5188171"/>
          </a:xfrm>
          <a:prstGeom prst="ellipse">
            <a:avLst/>
          </a:prstGeom>
          <a:noFill/>
          <a:ln>
            <a:solidFill>
              <a:srgbClr val="E42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F9C5F5A-B013-7F2B-023E-3D3EBD041030}"/>
              </a:ext>
            </a:extLst>
          </p:cNvPr>
          <p:cNvCxnSpPr>
            <a:cxnSpLocks/>
          </p:cNvCxnSpPr>
          <p:nvPr/>
        </p:nvCxnSpPr>
        <p:spPr>
          <a:xfrm>
            <a:off x="3871783" y="5955121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DE17E5B2-E9AC-A427-3C25-DC4CAFC8067C}"/>
              </a:ext>
            </a:extLst>
          </p:cNvPr>
          <p:cNvSpPr/>
          <p:nvPr/>
        </p:nvSpPr>
        <p:spPr>
          <a:xfrm>
            <a:off x="5267207" y="8827200"/>
            <a:ext cx="3255723" cy="3256104"/>
          </a:xfrm>
          <a:prstGeom prst="ellipse">
            <a:avLst/>
          </a:prstGeom>
          <a:noFill/>
          <a:ln>
            <a:solidFill>
              <a:srgbClr val="E42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D85B94-D305-AAED-D068-D0DB465961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390" y="8521200"/>
            <a:ext cx="6217505" cy="5009311"/>
          </a:xfrm>
          <a:prstGeom prst="rect">
            <a:avLst/>
          </a:prstGeom>
          <a:effectLst>
            <a:outerShdw blurRad="1270000" dist="50800" dir="5400000" sx="91000" sy="91000" algn="ctr" rotWithShape="0">
              <a:srgbClr val="000000">
                <a:alpha val="90000"/>
              </a:srgbClr>
            </a:outerShdw>
          </a:effec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9E6A6DC-2B73-A9CD-8730-C16FB39F3BF4}"/>
              </a:ext>
            </a:extLst>
          </p:cNvPr>
          <p:cNvSpPr txBox="1">
            <a:spLocks/>
          </p:cNvSpPr>
          <p:nvPr/>
        </p:nvSpPr>
        <p:spPr>
          <a:xfrm>
            <a:off x="7729433" y="10170000"/>
            <a:ext cx="3764694" cy="9205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sz="3000" b="0" i="1" dirty="0">
                <a:latin typeface="Satoshi" pitchFamily="2" charset="77"/>
              </a:rPr>
              <a:t>It does not have to be this way.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F580A49-3FA3-6DEB-3CF8-DDE21A411603}"/>
              </a:ext>
            </a:extLst>
          </p:cNvPr>
          <p:cNvCxnSpPr>
            <a:cxnSpLocks/>
          </p:cNvCxnSpPr>
          <p:nvPr/>
        </p:nvCxnSpPr>
        <p:spPr>
          <a:xfrm>
            <a:off x="4123037" y="5862309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C9C947-339C-CDF4-20D1-65A15434ED02}"/>
              </a:ext>
            </a:extLst>
          </p:cNvPr>
          <p:cNvCxnSpPr>
            <a:cxnSpLocks/>
          </p:cNvCxnSpPr>
          <p:nvPr/>
        </p:nvCxnSpPr>
        <p:spPr>
          <a:xfrm>
            <a:off x="9432323" y="5760984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2F7F9C5-9685-E9CD-2EB8-2A2B583B1942}"/>
              </a:ext>
            </a:extLst>
          </p:cNvPr>
          <p:cNvCxnSpPr>
            <a:cxnSpLocks/>
          </p:cNvCxnSpPr>
          <p:nvPr/>
        </p:nvCxnSpPr>
        <p:spPr>
          <a:xfrm>
            <a:off x="9581741" y="5684784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90C5682-860D-54B1-49EA-714C8A52C9CB}"/>
              </a:ext>
            </a:extLst>
          </p:cNvPr>
          <p:cNvCxnSpPr>
            <a:cxnSpLocks/>
          </p:cNvCxnSpPr>
          <p:nvPr/>
        </p:nvCxnSpPr>
        <p:spPr>
          <a:xfrm>
            <a:off x="10653869" y="5140020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FF281AF-C3CE-B7B3-66CD-D53AE8FCB2D8}"/>
              </a:ext>
            </a:extLst>
          </p:cNvPr>
          <p:cNvCxnSpPr>
            <a:cxnSpLocks/>
          </p:cNvCxnSpPr>
          <p:nvPr/>
        </p:nvCxnSpPr>
        <p:spPr>
          <a:xfrm>
            <a:off x="3262257" y="4823856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F396CA9-9456-DAF7-A100-56F4DB4F5B84}"/>
              </a:ext>
            </a:extLst>
          </p:cNvPr>
          <p:cNvCxnSpPr>
            <a:cxnSpLocks/>
          </p:cNvCxnSpPr>
          <p:nvPr/>
        </p:nvCxnSpPr>
        <p:spPr>
          <a:xfrm>
            <a:off x="3427014" y="4849636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9CDFE1C-DEF0-8569-EB7A-A19F9816EB28}"/>
              </a:ext>
            </a:extLst>
          </p:cNvPr>
          <p:cNvCxnSpPr>
            <a:cxnSpLocks/>
          </p:cNvCxnSpPr>
          <p:nvPr/>
        </p:nvCxnSpPr>
        <p:spPr>
          <a:xfrm>
            <a:off x="4127227" y="45324802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F200DF4-492E-FF55-B6EE-921E9CAF8592}"/>
              </a:ext>
            </a:extLst>
          </p:cNvPr>
          <p:cNvCxnSpPr>
            <a:cxnSpLocks/>
          </p:cNvCxnSpPr>
          <p:nvPr/>
        </p:nvCxnSpPr>
        <p:spPr>
          <a:xfrm>
            <a:off x="9041029" y="4454220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C8C0447-D70E-4B9D-9499-FB42687B92C2}"/>
              </a:ext>
            </a:extLst>
          </p:cNvPr>
          <p:cNvCxnSpPr>
            <a:cxnSpLocks/>
          </p:cNvCxnSpPr>
          <p:nvPr/>
        </p:nvCxnSpPr>
        <p:spPr>
          <a:xfrm>
            <a:off x="9242856" y="4518887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9D51F36-EA78-DE40-C393-3C0FD8AE6957}"/>
              </a:ext>
            </a:extLst>
          </p:cNvPr>
          <p:cNvCxnSpPr>
            <a:cxnSpLocks/>
          </p:cNvCxnSpPr>
          <p:nvPr/>
        </p:nvCxnSpPr>
        <p:spPr>
          <a:xfrm>
            <a:off x="3427014" y="4084753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79D8AEE-D713-793F-A300-990BDDA226B3}"/>
              </a:ext>
            </a:extLst>
          </p:cNvPr>
          <p:cNvCxnSpPr>
            <a:cxnSpLocks/>
          </p:cNvCxnSpPr>
          <p:nvPr/>
        </p:nvCxnSpPr>
        <p:spPr>
          <a:xfrm>
            <a:off x="10868052" y="5228165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CCC7DC9-EC66-4CE0-5529-8468E3B6E66D}"/>
              </a:ext>
            </a:extLst>
          </p:cNvPr>
          <p:cNvCxnSpPr>
            <a:cxnSpLocks/>
          </p:cNvCxnSpPr>
          <p:nvPr/>
        </p:nvCxnSpPr>
        <p:spPr>
          <a:xfrm>
            <a:off x="3554701" y="396777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9AAEDFE-93BE-16A6-244C-4728E9A503E8}"/>
              </a:ext>
            </a:extLst>
          </p:cNvPr>
          <p:cNvCxnSpPr>
            <a:cxnSpLocks/>
          </p:cNvCxnSpPr>
          <p:nvPr/>
        </p:nvCxnSpPr>
        <p:spPr>
          <a:xfrm>
            <a:off x="10239705" y="392939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D03E121-9612-8AA9-0470-508B5B4FA82F}"/>
              </a:ext>
            </a:extLst>
          </p:cNvPr>
          <p:cNvCxnSpPr>
            <a:cxnSpLocks/>
          </p:cNvCxnSpPr>
          <p:nvPr/>
        </p:nvCxnSpPr>
        <p:spPr>
          <a:xfrm>
            <a:off x="10379748" y="380747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EC58D6C-18A7-301F-73FF-43ED107CF98D}"/>
              </a:ext>
            </a:extLst>
          </p:cNvPr>
          <p:cNvCxnSpPr>
            <a:cxnSpLocks/>
          </p:cNvCxnSpPr>
          <p:nvPr/>
        </p:nvCxnSpPr>
        <p:spPr>
          <a:xfrm>
            <a:off x="2260183" y="3313702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E25B49B-2795-B5E2-CDB8-662F3BE364BC}"/>
              </a:ext>
            </a:extLst>
          </p:cNvPr>
          <p:cNvCxnSpPr>
            <a:cxnSpLocks/>
          </p:cNvCxnSpPr>
          <p:nvPr/>
        </p:nvCxnSpPr>
        <p:spPr>
          <a:xfrm>
            <a:off x="2400227" y="3431503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19C0013-D4F4-435E-B3A2-F59958537DD1}"/>
              </a:ext>
            </a:extLst>
          </p:cNvPr>
          <p:cNvCxnSpPr>
            <a:cxnSpLocks/>
          </p:cNvCxnSpPr>
          <p:nvPr/>
        </p:nvCxnSpPr>
        <p:spPr>
          <a:xfrm>
            <a:off x="2577341" y="3379129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4DB922D-63B6-D3B9-1345-4D045FDE2C53}"/>
              </a:ext>
            </a:extLst>
          </p:cNvPr>
          <p:cNvCxnSpPr>
            <a:cxnSpLocks/>
          </p:cNvCxnSpPr>
          <p:nvPr/>
        </p:nvCxnSpPr>
        <p:spPr>
          <a:xfrm>
            <a:off x="7178173" y="3143527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F454BE4-EB3C-DC51-45E0-1169A40C7174}"/>
              </a:ext>
            </a:extLst>
          </p:cNvPr>
          <p:cNvCxnSpPr>
            <a:cxnSpLocks/>
          </p:cNvCxnSpPr>
          <p:nvPr/>
        </p:nvCxnSpPr>
        <p:spPr>
          <a:xfrm>
            <a:off x="8368540" y="3016664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EE72833-C8B8-0AAD-1A9C-4EC4AC416FC5}"/>
              </a:ext>
            </a:extLst>
          </p:cNvPr>
          <p:cNvCxnSpPr>
            <a:cxnSpLocks/>
          </p:cNvCxnSpPr>
          <p:nvPr/>
        </p:nvCxnSpPr>
        <p:spPr>
          <a:xfrm>
            <a:off x="8489981" y="2940876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DEC5287-09B3-F841-BFA6-167B82D2AA5F}"/>
              </a:ext>
            </a:extLst>
          </p:cNvPr>
          <p:cNvCxnSpPr>
            <a:cxnSpLocks/>
          </p:cNvCxnSpPr>
          <p:nvPr/>
        </p:nvCxnSpPr>
        <p:spPr>
          <a:xfrm>
            <a:off x="3557639" y="2758820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6B2FA39-4485-6487-684A-75F73FE7CB05}"/>
              </a:ext>
            </a:extLst>
          </p:cNvPr>
          <p:cNvCxnSpPr>
            <a:cxnSpLocks/>
          </p:cNvCxnSpPr>
          <p:nvPr/>
        </p:nvCxnSpPr>
        <p:spPr>
          <a:xfrm>
            <a:off x="3679080" y="2683032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CB41AFA-C4EE-A525-F3C7-94F02C9B21C3}"/>
              </a:ext>
            </a:extLst>
          </p:cNvPr>
          <p:cNvCxnSpPr>
            <a:cxnSpLocks/>
          </p:cNvCxnSpPr>
          <p:nvPr/>
        </p:nvCxnSpPr>
        <p:spPr>
          <a:xfrm>
            <a:off x="9399073" y="2436720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E1D44268-996A-3334-3661-3887BED5DF16}"/>
              </a:ext>
            </a:extLst>
          </p:cNvPr>
          <p:cNvCxnSpPr>
            <a:cxnSpLocks/>
          </p:cNvCxnSpPr>
          <p:nvPr/>
        </p:nvCxnSpPr>
        <p:spPr>
          <a:xfrm>
            <a:off x="2403241" y="22917349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B0E809FF-507A-594B-1714-9BA1D1F75629}"/>
              </a:ext>
            </a:extLst>
          </p:cNvPr>
          <p:cNvCxnSpPr>
            <a:cxnSpLocks/>
          </p:cNvCxnSpPr>
          <p:nvPr/>
        </p:nvCxnSpPr>
        <p:spPr>
          <a:xfrm>
            <a:off x="9581741" y="2521031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C08B80C-DDD3-7203-4BC9-7DDE94A53574}"/>
              </a:ext>
            </a:extLst>
          </p:cNvPr>
          <p:cNvCxnSpPr>
            <a:cxnSpLocks/>
          </p:cNvCxnSpPr>
          <p:nvPr/>
        </p:nvCxnSpPr>
        <p:spPr>
          <a:xfrm>
            <a:off x="8489981" y="2137148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4D9A2203-4FA0-C2A0-CB9C-3EDC03F5F14D}"/>
              </a:ext>
            </a:extLst>
          </p:cNvPr>
          <p:cNvCxnSpPr>
            <a:cxnSpLocks/>
          </p:cNvCxnSpPr>
          <p:nvPr/>
        </p:nvCxnSpPr>
        <p:spPr>
          <a:xfrm>
            <a:off x="8630025" y="20115210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75674917-CF3B-D026-5041-964422D4DE38}"/>
              </a:ext>
            </a:extLst>
          </p:cNvPr>
          <p:cNvCxnSpPr>
            <a:cxnSpLocks/>
          </p:cNvCxnSpPr>
          <p:nvPr/>
        </p:nvCxnSpPr>
        <p:spPr>
          <a:xfrm>
            <a:off x="1894487" y="1776742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E1EC89F-2DB5-1E8D-7223-638625068631}"/>
              </a:ext>
            </a:extLst>
          </p:cNvPr>
          <p:cNvCxnSpPr>
            <a:cxnSpLocks/>
          </p:cNvCxnSpPr>
          <p:nvPr/>
        </p:nvCxnSpPr>
        <p:spPr>
          <a:xfrm>
            <a:off x="2034531" y="1651115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E5A50F7-C947-5D5C-2467-8737E6D04E91}"/>
              </a:ext>
            </a:extLst>
          </p:cNvPr>
          <p:cNvCxnSpPr>
            <a:cxnSpLocks/>
          </p:cNvCxnSpPr>
          <p:nvPr/>
        </p:nvCxnSpPr>
        <p:spPr>
          <a:xfrm>
            <a:off x="8830963" y="1216157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56AFCE27-A98F-F8D2-C36C-5909D32C6FEC}"/>
              </a:ext>
            </a:extLst>
          </p:cNvPr>
          <p:cNvCxnSpPr>
            <a:cxnSpLocks/>
          </p:cNvCxnSpPr>
          <p:nvPr/>
        </p:nvCxnSpPr>
        <p:spPr>
          <a:xfrm>
            <a:off x="8975123" y="-4862226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D78A357A-63F6-32B4-8F75-9A40D608BE26}"/>
              </a:ext>
            </a:extLst>
          </p:cNvPr>
          <p:cNvCxnSpPr>
            <a:cxnSpLocks/>
          </p:cNvCxnSpPr>
          <p:nvPr/>
        </p:nvCxnSpPr>
        <p:spPr>
          <a:xfrm>
            <a:off x="9003957" y="1386269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75EB9BB6-3456-7F09-AC46-7A38716D7AAA}"/>
              </a:ext>
            </a:extLst>
          </p:cNvPr>
          <p:cNvCxnSpPr>
            <a:cxnSpLocks/>
          </p:cNvCxnSpPr>
          <p:nvPr/>
        </p:nvCxnSpPr>
        <p:spPr>
          <a:xfrm>
            <a:off x="3871783" y="1034513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AE6E1186-7C18-D797-B6EE-C42CC6EE3F4B}"/>
              </a:ext>
            </a:extLst>
          </p:cNvPr>
          <p:cNvCxnSpPr>
            <a:cxnSpLocks/>
          </p:cNvCxnSpPr>
          <p:nvPr/>
        </p:nvCxnSpPr>
        <p:spPr>
          <a:xfrm>
            <a:off x="8064843" y="872797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5EB8654D-3167-F9AA-B684-459A21D0A61A}"/>
              </a:ext>
            </a:extLst>
          </p:cNvPr>
          <p:cNvCxnSpPr>
            <a:cxnSpLocks/>
          </p:cNvCxnSpPr>
          <p:nvPr/>
        </p:nvCxnSpPr>
        <p:spPr>
          <a:xfrm>
            <a:off x="4462566" y="7038240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6D00899-DA94-B7F4-9B80-780283684DF1}"/>
              </a:ext>
            </a:extLst>
          </p:cNvPr>
          <p:cNvSpPr txBox="1"/>
          <p:nvPr/>
        </p:nvSpPr>
        <p:spPr>
          <a:xfrm>
            <a:off x="3198784" y="2379672"/>
            <a:ext cx="580517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3000" b="1" i="1" dirty="0">
                <a:latin typeface="Satoshi" pitchFamily="2" charset="77"/>
              </a:rPr>
              <a:t>Let us </a:t>
            </a:r>
            <a:r>
              <a:rPr lang="en-DE" sz="3000" b="1" i="1" dirty="0">
                <a:solidFill>
                  <a:srgbClr val="080885"/>
                </a:solidFill>
                <a:latin typeface="Satoshi" pitchFamily="2" charset="77"/>
              </a:rPr>
              <a:t>reshape</a:t>
            </a:r>
            <a:r>
              <a:rPr lang="en-DE" sz="3000" b="1" i="1" dirty="0">
                <a:latin typeface="Satoshi" pitchFamily="2" charset="77"/>
              </a:rPr>
              <a:t> </a:t>
            </a:r>
            <a:r>
              <a:rPr lang="de-CH" sz="3000" b="1" i="1" dirty="0" err="1">
                <a:latin typeface="Satoshi" pitchFamily="2" charset="77"/>
              </a:rPr>
              <a:t>client</a:t>
            </a:r>
            <a:r>
              <a:rPr lang="de-CH" sz="3000" b="1" i="1" dirty="0">
                <a:latin typeface="Satoshi" pitchFamily="2" charset="77"/>
              </a:rPr>
              <a:t> </a:t>
            </a:r>
            <a:r>
              <a:rPr lang="de-CH" sz="3000" b="1" i="1" dirty="0" err="1">
                <a:latin typeface="Satoshi" pitchFamily="2" charset="77"/>
              </a:rPr>
              <a:t>onboarding</a:t>
            </a:r>
            <a:r>
              <a:rPr lang="de-CH" sz="3000" b="1" i="1" dirty="0">
                <a:latin typeface="Satoshi" pitchFamily="2" charset="77"/>
              </a:rPr>
              <a:t> </a:t>
            </a:r>
            <a:r>
              <a:rPr lang="de-CH" sz="3000" b="1" i="1" dirty="0" err="1">
                <a:latin typeface="Satoshi" pitchFamily="2" charset="77"/>
              </a:rPr>
              <a:t>experiences</a:t>
            </a:r>
            <a:r>
              <a:rPr lang="en-DE" sz="3000" b="1" i="1" dirty="0">
                <a:latin typeface="Satoshi" pitchFamily="2" charset="77"/>
              </a:rPr>
              <a:t> –</a:t>
            </a:r>
          </a:p>
          <a:p>
            <a:pPr algn="ctr"/>
            <a:endParaRPr lang="en-DE" sz="3000" b="1" i="1" dirty="0">
              <a:latin typeface="Satoshi" pitchFamily="2" charset="77"/>
            </a:endParaRPr>
          </a:p>
          <a:p>
            <a:pPr algn="ctr"/>
            <a:r>
              <a:rPr lang="de-CH" sz="3000" b="1" i="1" dirty="0" err="1">
                <a:latin typeface="Satoshi" pitchFamily="2" charset="77"/>
              </a:rPr>
              <a:t>for</a:t>
            </a:r>
            <a:r>
              <a:rPr lang="de-CH" sz="3000" b="1" i="1" dirty="0">
                <a:latin typeface="Satoshi" pitchFamily="2" charset="77"/>
              </a:rPr>
              <a:t> </a:t>
            </a:r>
            <a:r>
              <a:rPr lang="de-CH" sz="3000" b="1" i="1" dirty="0" err="1">
                <a:latin typeface="Satoshi" pitchFamily="2" charset="77"/>
              </a:rPr>
              <a:t>bankers</a:t>
            </a:r>
            <a:r>
              <a:rPr lang="de-CH" sz="3000" b="1" i="1" dirty="0">
                <a:latin typeface="Satoshi" pitchFamily="2" charset="77"/>
              </a:rPr>
              <a:t> and </a:t>
            </a:r>
            <a:r>
              <a:rPr lang="de-CH" sz="3000" b="1" i="1" dirty="0" err="1">
                <a:latin typeface="Satoshi" pitchFamily="2" charset="77"/>
              </a:rPr>
              <a:t>clients</a:t>
            </a:r>
            <a:r>
              <a:rPr lang="de-CH" sz="3000" b="1" i="1" dirty="0">
                <a:latin typeface="Satoshi" pitchFamily="2" charset="77"/>
              </a:rPr>
              <a:t> </a:t>
            </a:r>
            <a:r>
              <a:rPr lang="de-CH" sz="3000" b="1" i="1" dirty="0" err="1">
                <a:solidFill>
                  <a:srgbClr val="080885"/>
                </a:solidFill>
                <a:latin typeface="Satoshi" pitchFamily="2" charset="77"/>
              </a:rPr>
              <a:t>alike</a:t>
            </a:r>
            <a:r>
              <a:rPr lang="de-CH" sz="3000" b="1" i="1" dirty="0">
                <a:latin typeface="Satoshi" pitchFamily="2" charset="77"/>
              </a:rPr>
              <a:t>.</a:t>
            </a:r>
            <a:endParaRPr lang="en-DE" sz="3000" b="1" i="1" dirty="0">
              <a:latin typeface="Satoshi" pitchFamily="2" charset="77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C38349E-5B22-33EA-8A3E-20C5874EB6CA}"/>
              </a:ext>
            </a:extLst>
          </p:cNvPr>
          <p:cNvSpPr txBox="1">
            <a:spLocks/>
          </p:cNvSpPr>
          <p:nvPr/>
        </p:nvSpPr>
        <p:spPr>
          <a:xfrm>
            <a:off x="9003958" y="-12357"/>
            <a:ext cx="3206496" cy="4280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CH" sz="2000" dirty="0">
                <a:latin typeface="Satoshi" pitchFamily="2" charset="77"/>
              </a:rPr>
              <a:t>PYC - </a:t>
            </a:r>
            <a:r>
              <a:rPr lang="de-CH" sz="2000" dirty="0" err="1">
                <a:latin typeface="Satoshi" pitchFamily="2" charset="77"/>
              </a:rPr>
              <a:t>Predict</a:t>
            </a:r>
            <a:r>
              <a:rPr lang="de-CH" sz="2000" dirty="0">
                <a:latin typeface="Satoshi" pitchFamily="2" charset="77"/>
              </a:rPr>
              <a:t> </a:t>
            </a:r>
            <a:r>
              <a:rPr lang="de-CH" sz="2000" dirty="0" err="1">
                <a:latin typeface="Satoshi" pitchFamily="2" charset="77"/>
              </a:rPr>
              <a:t>your</a:t>
            </a:r>
            <a:r>
              <a:rPr lang="de-CH" sz="2000" dirty="0">
                <a:latin typeface="Satoshi" pitchFamily="2" charset="77"/>
              </a:rPr>
              <a:t> </a:t>
            </a:r>
            <a:r>
              <a:rPr lang="de-CH" sz="2000" dirty="0" err="1">
                <a:latin typeface="Satoshi" pitchFamily="2" charset="77"/>
              </a:rPr>
              <a:t>client</a:t>
            </a:r>
            <a:endParaRPr lang="en-DE" sz="2000" dirty="0">
              <a:latin typeface="Satoshi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95667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AC0BE6-72F5-71B0-F953-7D342607F7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C4103599-2E9F-F3F9-FC87-D28596F270A6}"/>
              </a:ext>
            </a:extLst>
          </p:cNvPr>
          <p:cNvSpPr/>
          <p:nvPr/>
        </p:nvSpPr>
        <p:spPr>
          <a:xfrm>
            <a:off x="4833693" y="-2061618"/>
            <a:ext cx="4122753" cy="4123235"/>
          </a:xfrm>
          <a:prstGeom prst="ellipse">
            <a:avLst/>
          </a:prstGeom>
          <a:noFill/>
          <a:ln w="28575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2F23529-E619-EBB6-445F-0093700D6462}"/>
              </a:ext>
            </a:extLst>
          </p:cNvPr>
          <p:cNvSpPr/>
          <p:nvPr/>
        </p:nvSpPr>
        <p:spPr>
          <a:xfrm>
            <a:off x="9598218" y="4263914"/>
            <a:ext cx="5187564" cy="5188171"/>
          </a:xfrm>
          <a:prstGeom prst="ellipse">
            <a:avLst/>
          </a:prstGeom>
          <a:noFill/>
          <a:ln w="28575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EF2057D-7FDE-A354-C593-A673AD14282F}"/>
              </a:ext>
            </a:extLst>
          </p:cNvPr>
          <p:cNvSpPr/>
          <p:nvPr/>
        </p:nvSpPr>
        <p:spPr>
          <a:xfrm>
            <a:off x="5267207" y="-1628052"/>
            <a:ext cx="3255723" cy="3256104"/>
          </a:xfrm>
          <a:prstGeom prst="ellipse">
            <a:avLst/>
          </a:prstGeom>
          <a:noFill/>
          <a:ln w="28575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" name="Grafik 12">
            <a:extLst>
              <a:ext uri="{FF2B5EF4-FFF2-40B4-BE49-F238E27FC236}">
                <a16:creationId xmlns:a16="http://schemas.microsoft.com/office/drawing/2014/main" id="{8C454402-4EF1-C2F4-D811-BEA736D849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331" t="33455" r="21865" b="36442"/>
          <a:stretch/>
        </p:blipFill>
        <p:spPr>
          <a:xfrm>
            <a:off x="178536" y="237154"/>
            <a:ext cx="2315662" cy="690285"/>
          </a:xfrm>
          <a:prstGeom prst="round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F2A4DE-33E2-AD51-116D-215BF56EB1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40848" y="159931"/>
            <a:ext cx="5092291" cy="518984"/>
          </a:xfrm>
        </p:spPr>
        <p:txBody>
          <a:bodyPr>
            <a:normAutofit fontScale="90000"/>
          </a:bodyPr>
          <a:lstStyle/>
          <a:p>
            <a:pPr algn="r"/>
            <a:r>
              <a:rPr lang="de-CH" sz="3200" dirty="0">
                <a:solidFill>
                  <a:schemeClr val="bg1"/>
                </a:solidFill>
                <a:latin typeface="Satoshi" pitchFamily="2" charset="77"/>
              </a:rPr>
              <a:t>PYC - </a:t>
            </a:r>
            <a:r>
              <a:rPr lang="de-CH" sz="3200" dirty="0" err="1">
                <a:solidFill>
                  <a:schemeClr val="bg1"/>
                </a:solidFill>
                <a:latin typeface="Satoshi" pitchFamily="2" charset="77"/>
              </a:rPr>
              <a:t>Predict</a:t>
            </a:r>
            <a:r>
              <a:rPr lang="de-CH" sz="3200" dirty="0">
                <a:solidFill>
                  <a:schemeClr val="bg1"/>
                </a:solidFill>
                <a:latin typeface="Satoshi" pitchFamily="2" charset="77"/>
              </a:rPr>
              <a:t> </a:t>
            </a:r>
            <a:r>
              <a:rPr lang="de-CH" sz="3200" dirty="0" err="1">
                <a:solidFill>
                  <a:schemeClr val="bg1"/>
                </a:solidFill>
                <a:latin typeface="Satoshi" pitchFamily="2" charset="77"/>
              </a:rPr>
              <a:t>your</a:t>
            </a:r>
            <a:r>
              <a:rPr lang="de-CH" sz="3200" dirty="0">
                <a:solidFill>
                  <a:schemeClr val="bg1"/>
                </a:solidFill>
                <a:latin typeface="Satoshi" pitchFamily="2" charset="77"/>
              </a:rPr>
              <a:t> </a:t>
            </a:r>
            <a:r>
              <a:rPr lang="de-CH" sz="3200" dirty="0" err="1">
                <a:solidFill>
                  <a:schemeClr val="bg1"/>
                </a:solidFill>
                <a:latin typeface="Satoshi" pitchFamily="2" charset="77"/>
              </a:rPr>
              <a:t>client</a:t>
            </a:r>
            <a:endParaRPr lang="en-DE" sz="3000" dirty="0">
              <a:solidFill>
                <a:schemeClr val="bg1"/>
              </a:solidFill>
              <a:latin typeface="Satoshi" pitchFamily="2" charset="77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A06F839-7062-522D-872C-509F34EBCB14}"/>
              </a:ext>
            </a:extLst>
          </p:cNvPr>
          <p:cNvCxnSpPr/>
          <p:nvPr/>
        </p:nvCxnSpPr>
        <p:spPr>
          <a:xfrm>
            <a:off x="6895068" y="-6956855"/>
            <a:ext cx="0" cy="6858000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2E95783D-1334-4B31-A631-BD041603A8DB}"/>
              </a:ext>
            </a:extLst>
          </p:cNvPr>
          <p:cNvSpPr txBox="1">
            <a:spLocks/>
          </p:cNvSpPr>
          <p:nvPr/>
        </p:nvSpPr>
        <p:spPr>
          <a:xfrm>
            <a:off x="697873" y="2511833"/>
            <a:ext cx="3764693" cy="5189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DE" sz="3000" b="0" dirty="0">
              <a:latin typeface="Satoshi" pitchFamily="2" charset="77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01C4AD2-8876-4665-7771-342C157E73A9}"/>
              </a:ext>
            </a:extLst>
          </p:cNvPr>
          <p:cNvSpPr txBox="1">
            <a:spLocks/>
          </p:cNvSpPr>
          <p:nvPr/>
        </p:nvSpPr>
        <p:spPr>
          <a:xfrm>
            <a:off x="2795821" y="776269"/>
            <a:ext cx="6600357" cy="141146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3000" b="0" i="1" dirty="0">
                <a:solidFill>
                  <a:schemeClr val="bg1"/>
                </a:solidFill>
                <a:latin typeface="Satoshi" pitchFamily="2" charset="77"/>
              </a:rPr>
              <a:t>Imagine </a:t>
            </a:r>
            <a:r>
              <a:rPr lang="de-CH" sz="3000" b="0" i="1" dirty="0" err="1">
                <a:solidFill>
                  <a:schemeClr val="bg1"/>
                </a:solidFill>
                <a:latin typeface="Satoshi" pitchFamily="2" charset="77"/>
              </a:rPr>
              <a:t>you’re</a:t>
            </a:r>
            <a:r>
              <a:rPr lang="de-CH" sz="3000" b="0" i="1" dirty="0">
                <a:solidFill>
                  <a:schemeClr val="bg1"/>
                </a:solidFill>
                <a:latin typeface="Satoshi" pitchFamily="2" charset="77"/>
              </a:rPr>
              <a:t> an </a:t>
            </a:r>
            <a:r>
              <a:rPr lang="de-CH" sz="3000" b="0" i="1" dirty="0" err="1">
                <a:solidFill>
                  <a:schemeClr val="bg1"/>
                </a:solidFill>
                <a:latin typeface="Satoshi" pitchFamily="2" charset="77"/>
              </a:rPr>
              <a:t>investment</a:t>
            </a:r>
            <a:r>
              <a:rPr lang="de-CH" sz="3000" b="0" i="1" dirty="0">
                <a:solidFill>
                  <a:schemeClr val="bg1"/>
                </a:solidFill>
                <a:latin typeface="Satoshi" pitchFamily="2" charset="77"/>
              </a:rPr>
              <a:t> </a:t>
            </a:r>
            <a:r>
              <a:rPr lang="de-CH" sz="3000" b="0" i="1" dirty="0" err="1">
                <a:solidFill>
                  <a:schemeClr val="bg1"/>
                </a:solidFill>
                <a:latin typeface="Satoshi" pitchFamily="2" charset="77"/>
              </a:rPr>
              <a:t>banker</a:t>
            </a:r>
            <a:r>
              <a:rPr lang="de-CH" sz="3000" b="0" i="1" dirty="0">
                <a:solidFill>
                  <a:schemeClr val="bg1"/>
                </a:solidFill>
                <a:latin typeface="Satoshi" pitchFamily="2" charset="77"/>
              </a:rPr>
              <a:t> at Julius Bär.</a:t>
            </a:r>
          </a:p>
          <a:p>
            <a:br>
              <a:rPr lang="de-CH" sz="3000" b="0" i="1" dirty="0">
                <a:solidFill>
                  <a:schemeClr val="bg1"/>
                </a:solidFill>
                <a:latin typeface="Satoshi" pitchFamily="2" charset="77"/>
              </a:rPr>
            </a:br>
            <a:r>
              <a:rPr lang="de-CH" sz="3000" b="0" i="1" dirty="0" err="1">
                <a:solidFill>
                  <a:schemeClr val="bg1"/>
                </a:solidFill>
                <a:latin typeface="Satoshi" pitchFamily="2" charset="77"/>
              </a:rPr>
              <a:t>To</a:t>
            </a:r>
            <a:r>
              <a:rPr lang="de-CH" sz="3000" b="0" i="1" dirty="0">
                <a:solidFill>
                  <a:schemeClr val="bg1"/>
                </a:solidFill>
                <a:latin typeface="Satoshi" pitchFamily="2" charset="77"/>
              </a:rPr>
              <a:t> </a:t>
            </a:r>
            <a:r>
              <a:rPr lang="de-CH" sz="3000" b="0" i="1" dirty="0" err="1">
                <a:solidFill>
                  <a:schemeClr val="bg1"/>
                </a:solidFill>
                <a:latin typeface="Satoshi" pitchFamily="2" charset="77"/>
              </a:rPr>
              <a:t>you</a:t>
            </a:r>
            <a:r>
              <a:rPr lang="de-CH" sz="3000" b="0" i="1" dirty="0">
                <a:solidFill>
                  <a:schemeClr val="bg1"/>
                </a:solidFill>
                <a:latin typeface="Satoshi" pitchFamily="2" charset="77"/>
              </a:rPr>
              <a:t>, a </a:t>
            </a:r>
            <a:r>
              <a:rPr lang="de-CH" sz="3000" b="0" i="1" dirty="0" err="1">
                <a:solidFill>
                  <a:schemeClr val="bg1"/>
                </a:solidFill>
                <a:latin typeface="Satoshi" pitchFamily="2" charset="77"/>
              </a:rPr>
              <a:t>new</a:t>
            </a:r>
            <a:r>
              <a:rPr lang="de-CH" sz="3000" b="0" i="1" dirty="0">
                <a:solidFill>
                  <a:schemeClr val="bg1"/>
                </a:solidFill>
                <a:latin typeface="Satoshi" pitchFamily="2" charset="77"/>
              </a:rPr>
              <a:t> </a:t>
            </a:r>
            <a:r>
              <a:rPr lang="de-CH" sz="3000" b="0" i="1" dirty="0" err="1">
                <a:solidFill>
                  <a:schemeClr val="bg1"/>
                </a:solidFill>
                <a:latin typeface="Satoshi" pitchFamily="2" charset="77"/>
              </a:rPr>
              <a:t>client</a:t>
            </a:r>
            <a:r>
              <a:rPr lang="de-CH" sz="3000" b="0" i="1" dirty="0">
                <a:solidFill>
                  <a:schemeClr val="bg1"/>
                </a:solidFill>
                <a:latin typeface="Satoshi" pitchFamily="2" charset="77"/>
              </a:rPr>
              <a:t> in </a:t>
            </a:r>
            <a:r>
              <a:rPr lang="de-CH" sz="3000" b="0" i="1" dirty="0" err="1">
                <a:solidFill>
                  <a:schemeClr val="bg1"/>
                </a:solidFill>
                <a:latin typeface="Satoshi" pitchFamily="2" charset="77"/>
              </a:rPr>
              <a:t>the</a:t>
            </a:r>
            <a:r>
              <a:rPr lang="de-CH" sz="3000" b="0" i="1" dirty="0">
                <a:solidFill>
                  <a:schemeClr val="bg1"/>
                </a:solidFill>
                <a:latin typeface="Satoshi" pitchFamily="2" charset="77"/>
              </a:rPr>
              <a:t> </a:t>
            </a:r>
            <a:r>
              <a:rPr lang="de-CH" sz="3000" b="0" i="1" dirty="0" err="1">
                <a:solidFill>
                  <a:schemeClr val="bg1"/>
                </a:solidFill>
                <a:latin typeface="Satoshi" pitchFamily="2" charset="77"/>
              </a:rPr>
              <a:t>beginning</a:t>
            </a:r>
            <a:r>
              <a:rPr lang="de-CH" sz="3000" b="0" i="1" dirty="0">
                <a:solidFill>
                  <a:schemeClr val="bg1"/>
                </a:solidFill>
                <a:latin typeface="Satoshi" pitchFamily="2" charset="77"/>
              </a:rPr>
              <a:t> </a:t>
            </a:r>
            <a:r>
              <a:rPr lang="de-CH" sz="3000" b="0" i="1" dirty="0" err="1">
                <a:solidFill>
                  <a:schemeClr val="bg1"/>
                </a:solidFill>
                <a:latin typeface="Satoshi" pitchFamily="2" charset="77"/>
              </a:rPr>
              <a:t>means</a:t>
            </a:r>
            <a:r>
              <a:rPr lang="de-CH" sz="3000" b="0" i="1" dirty="0">
                <a:solidFill>
                  <a:schemeClr val="bg1"/>
                </a:solidFill>
                <a:latin typeface="Satoshi" pitchFamily="2" charset="77"/>
              </a:rPr>
              <a:t> </a:t>
            </a:r>
            <a:r>
              <a:rPr lang="de-CH" sz="3000" b="0" i="1" dirty="0" err="1">
                <a:solidFill>
                  <a:schemeClr val="bg1"/>
                </a:solidFill>
                <a:latin typeface="Satoshi" pitchFamily="2" charset="77"/>
              </a:rPr>
              <a:t>this</a:t>
            </a:r>
            <a:r>
              <a:rPr lang="de-CH" sz="3000" b="0" i="1" dirty="0">
                <a:solidFill>
                  <a:schemeClr val="bg1"/>
                </a:solidFill>
                <a:latin typeface="Satoshi" pitchFamily="2" charset="77"/>
              </a:rPr>
              <a:t>:</a:t>
            </a:r>
            <a:endParaRPr lang="en-DE" sz="3000" b="0" i="1" dirty="0">
              <a:solidFill>
                <a:schemeClr val="bg1"/>
              </a:solidFill>
              <a:latin typeface="Satoshi" pitchFamily="2" charset="77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83464E2-6F5B-E02D-B45C-7DEB057967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249" y="7463480"/>
            <a:ext cx="6217505" cy="5009311"/>
          </a:xfrm>
          <a:prstGeom prst="rect">
            <a:avLst/>
          </a:prstGeom>
          <a:effectLst>
            <a:outerShdw blurRad="1270000" dist="50800" dir="5400000" sx="91000" sy="91000" algn="ctr" rotWithShape="0">
              <a:srgbClr val="000000">
                <a:alpha val="90000"/>
              </a:srgbClr>
            </a:outerShdw>
          </a:effectLst>
        </p:spPr>
      </p:pic>
      <p:pic>
        <p:nvPicPr>
          <p:cNvPr id="1026" name="Picture 2" descr="Stacks Image - Stack Of Papers Png Transparent PNG - 1084x1200 - Free ...">
            <a:extLst>
              <a:ext uri="{FF2B5EF4-FFF2-40B4-BE49-F238E27FC236}">
                <a16:creationId xmlns:a16="http://schemas.microsoft.com/office/drawing/2014/main" id="{25CFCB1A-C772-4E05-A3BA-FD73AC99AC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239" y="2460340"/>
            <a:ext cx="2595562" cy="2997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4F7E23AA-1723-120D-528D-CFCB656D9758}"/>
              </a:ext>
            </a:extLst>
          </p:cNvPr>
          <p:cNvSpPr txBox="1">
            <a:spLocks/>
          </p:cNvSpPr>
          <p:nvPr/>
        </p:nvSpPr>
        <p:spPr>
          <a:xfrm>
            <a:off x="2691841" y="5730226"/>
            <a:ext cx="6600357" cy="76405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3000" b="0" i="1" dirty="0" err="1">
                <a:solidFill>
                  <a:schemeClr val="bg1"/>
                </a:solidFill>
                <a:latin typeface="Satoshi" pitchFamily="2" charset="77"/>
              </a:rPr>
              <a:t>Would</a:t>
            </a:r>
            <a:r>
              <a:rPr lang="de-CH" sz="3000" b="0" i="1" dirty="0">
                <a:solidFill>
                  <a:schemeClr val="bg1"/>
                </a:solidFill>
                <a:latin typeface="Satoshi" pitchFamily="2" charset="77"/>
              </a:rPr>
              <a:t> </a:t>
            </a:r>
            <a:r>
              <a:rPr lang="de-CH" sz="3000" b="0" i="1" dirty="0" err="1">
                <a:solidFill>
                  <a:schemeClr val="bg1"/>
                </a:solidFill>
                <a:latin typeface="Satoshi" pitchFamily="2" charset="77"/>
              </a:rPr>
              <a:t>you</a:t>
            </a:r>
            <a:r>
              <a:rPr lang="de-CH" sz="3000" b="0" i="1" dirty="0">
                <a:solidFill>
                  <a:schemeClr val="bg1"/>
                </a:solidFill>
                <a:latin typeface="Satoshi" pitchFamily="2" charset="77"/>
              </a:rPr>
              <a:t> </a:t>
            </a:r>
            <a:r>
              <a:rPr lang="de-CH" sz="3000" b="0" i="1" dirty="0" err="1">
                <a:solidFill>
                  <a:schemeClr val="bg1"/>
                </a:solidFill>
                <a:latin typeface="Satoshi" pitchFamily="2" charset="77"/>
              </a:rPr>
              <a:t>be</a:t>
            </a:r>
            <a:r>
              <a:rPr lang="de-CH" sz="3000" b="0" i="1" dirty="0">
                <a:solidFill>
                  <a:schemeClr val="bg1"/>
                </a:solidFill>
                <a:latin typeface="Satoshi" pitchFamily="2" charset="77"/>
              </a:rPr>
              <a:t> </a:t>
            </a:r>
            <a:r>
              <a:rPr lang="de-CH" sz="3000" b="0" i="1" dirty="0" err="1">
                <a:solidFill>
                  <a:schemeClr val="bg1"/>
                </a:solidFill>
                <a:latin typeface="Satoshi" pitchFamily="2" charset="77"/>
              </a:rPr>
              <a:t>enthusiastic</a:t>
            </a:r>
            <a:r>
              <a:rPr lang="de-CH" sz="3000" b="0" i="1" dirty="0">
                <a:solidFill>
                  <a:schemeClr val="bg1"/>
                </a:solidFill>
                <a:latin typeface="Satoshi" pitchFamily="2" charset="77"/>
              </a:rPr>
              <a:t> </a:t>
            </a:r>
            <a:r>
              <a:rPr lang="de-CH" sz="3000" b="0" i="1" dirty="0" err="1">
                <a:solidFill>
                  <a:schemeClr val="bg1"/>
                </a:solidFill>
                <a:latin typeface="Satoshi" pitchFamily="2" charset="77"/>
              </a:rPr>
              <a:t>about</a:t>
            </a:r>
            <a:r>
              <a:rPr lang="de-CH" sz="3000" b="0" i="1" dirty="0">
                <a:solidFill>
                  <a:schemeClr val="bg1"/>
                </a:solidFill>
                <a:latin typeface="Satoshi" pitchFamily="2" charset="77"/>
              </a:rPr>
              <a:t> </a:t>
            </a:r>
            <a:r>
              <a:rPr lang="de-CH" sz="3000" b="0" i="1" dirty="0" err="1">
                <a:solidFill>
                  <a:schemeClr val="bg1"/>
                </a:solidFill>
                <a:latin typeface="Satoshi" pitchFamily="2" charset="77"/>
              </a:rPr>
              <a:t>getting</a:t>
            </a:r>
            <a:r>
              <a:rPr lang="de-CH" sz="3000" b="0" i="1" dirty="0">
                <a:solidFill>
                  <a:schemeClr val="bg1"/>
                </a:solidFill>
                <a:latin typeface="Satoshi" pitchFamily="2" charset="77"/>
              </a:rPr>
              <a:t> </a:t>
            </a:r>
            <a:r>
              <a:rPr lang="de-CH" sz="3000" b="0" i="1" dirty="0" err="1">
                <a:solidFill>
                  <a:schemeClr val="bg1"/>
                </a:solidFill>
                <a:latin typeface="Satoshi" pitchFamily="2" charset="77"/>
              </a:rPr>
              <a:t>new</a:t>
            </a:r>
            <a:r>
              <a:rPr lang="de-CH" sz="3000" b="0" i="1" dirty="0">
                <a:solidFill>
                  <a:schemeClr val="bg1"/>
                </a:solidFill>
                <a:latin typeface="Satoshi" pitchFamily="2" charset="77"/>
              </a:rPr>
              <a:t> </a:t>
            </a:r>
            <a:r>
              <a:rPr lang="de-CH" sz="3000" b="0" i="1" dirty="0" err="1">
                <a:solidFill>
                  <a:schemeClr val="bg1"/>
                </a:solidFill>
                <a:latin typeface="Satoshi" pitchFamily="2" charset="77"/>
              </a:rPr>
              <a:t>clients</a:t>
            </a:r>
            <a:r>
              <a:rPr lang="de-CH" sz="3000" b="0" i="1" dirty="0">
                <a:solidFill>
                  <a:schemeClr val="bg1"/>
                </a:solidFill>
                <a:latin typeface="Satoshi" pitchFamily="2" charset="77"/>
              </a:rPr>
              <a:t>?</a:t>
            </a:r>
            <a:endParaRPr lang="en-DE" sz="3000" b="0" i="1" dirty="0">
              <a:solidFill>
                <a:schemeClr val="bg1"/>
              </a:solidFill>
              <a:latin typeface="Satoshi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34517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B04843-7EFB-66A4-43F9-ED3A8E74DA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2">
            <a:extLst>
              <a:ext uri="{FF2B5EF4-FFF2-40B4-BE49-F238E27FC236}">
                <a16:creationId xmlns:a16="http://schemas.microsoft.com/office/drawing/2014/main" id="{7F00FE34-E195-C985-B527-99F5642FB75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331" t="33455" r="21865" b="36442"/>
          <a:stretch/>
        </p:blipFill>
        <p:spPr>
          <a:xfrm>
            <a:off x="178536" y="237154"/>
            <a:ext cx="2315662" cy="690285"/>
          </a:xfrm>
          <a:prstGeom prst="round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84BA516-B54C-01F0-FF29-25BFDEBD9F9F}"/>
              </a:ext>
            </a:extLst>
          </p:cNvPr>
          <p:cNvSpPr/>
          <p:nvPr/>
        </p:nvSpPr>
        <p:spPr>
          <a:xfrm>
            <a:off x="4833693" y="-2061618"/>
            <a:ext cx="4122753" cy="4123235"/>
          </a:xfrm>
          <a:prstGeom prst="ellipse">
            <a:avLst/>
          </a:prstGeom>
          <a:noFill/>
          <a:ln w="28575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8070E82-86F2-F7B6-1E28-F83BB7E84934}"/>
              </a:ext>
            </a:extLst>
          </p:cNvPr>
          <p:cNvSpPr/>
          <p:nvPr/>
        </p:nvSpPr>
        <p:spPr>
          <a:xfrm>
            <a:off x="9598218" y="4263914"/>
            <a:ext cx="5187564" cy="5188171"/>
          </a:xfrm>
          <a:prstGeom prst="ellipse">
            <a:avLst/>
          </a:prstGeom>
          <a:noFill/>
          <a:ln w="28575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D1DDC3E-E953-D1E9-7C19-D713CA50DF8C}"/>
              </a:ext>
            </a:extLst>
          </p:cNvPr>
          <p:cNvCxnSpPr/>
          <p:nvPr/>
        </p:nvCxnSpPr>
        <p:spPr>
          <a:xfrm>
            <a:off x="6895068" y="-6956855"/>
            <a:ext cx="0" cy="6858000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FD1C6326-483F-DE3E-00A8-48FD7237129C}"/>
              </a:ext>
            </a:extLst>
          </p:cNvPr>
          <p:cNvSpPr/>
          <p:nvPr/>
        </p:nvSpPr>
        <p:spPr>
          <a:xfrm>
            <a:off x="5267207" y="-1628052"/>
            <a:ext cx="3255723" cy="3256104"/>
          </a:xfrm>
          <a:prstGeom prst="ellipse">
            <a:avLst/>
          </a:prstGeom>
          <a:noFill/>
          <a:ln w="28575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813F3EB-3A11-FB19-6DF8-EB4694065383}"/>
              </a:ext>
            </a:extLst>
          </p:cNvPr>
          <p:cNvSpPr txBox="1">
            <a:spLocks/>
          </p:cNvSpPr>
          <p:nvPr/>
        </p:nvSpPr>
        <p:spPr>
          <a:xfrm>
            <a:off x="697873" y="2511833"/>
            <a:ext cx="3764693" cy="5189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DE" sz="3000" b="0" dirty="0">
              <a:latin typeface="Satoshi" pitchFamily="2" charset="77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9D551BC-C3EE-3710-EA01-4ACABFAE5897}"/>
              </a:ext>
            </a:extLst>
          </p:cNvPr>
          <p:cNvSpPr txBox="1">
            <a:spLocks/>
          </p:cNvSpPr>
          <p:nvPr/>
        </p:nvSpPr>
        <p:spPr>
          <a:xfrm>
            <a:off x="7715871" y="2968711"/>
            <a:ext cx="3764694" cy="9205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sz="3000" b="0" i="1" dirty="0">
                <a:solidFill>
                  <a:schemeClr val="bg1"/>
                </a:solidFill>
                <a:latin typeface="Satoshi" pitchFamily="2" charset="77"/>
              </a:rPr>
              <a:t>It is not </a:t>
            </a:r>
            <a:r>
              <a:rPr lang="de-CH" sz="3000" b="0" i="1" dirty="0" err="1">
                <a:solidFill>
                  <a:schemeClr val="bg1"/>
                </a:solidFill>
                <a:latin typeface="Satoshi" pitchFamily="2" charset="77"/>
              </a:rPr>
              <a:t>your</a:t>
            </a:r>
            <a:r>
              <a:rPr lang="en-DE" sz="3000" b="0" i="1" dirty="0">
                <a:solidFill>
                  <a:schemeClr val="bg1"/>
                </a:solidFill>
                <a:latin typeface="Satoshi" pitchFamily="2" charset="77"/>
              </a:rPr>
              <a:t> fault.</a:t>
            </a:r>
          </a:p>
          <a:p>
            <a:r>
              <a:rPr lang="de-CH" sz="3000" b="0" i="1" dirty="0" err="1">
                <a:solidFill>
                  <a:schemeClr val="bg1"/>
                </a:solidFill>
                <a:latin typeface="Satoshi" pitchFamily="2" charset="77"/>
              </a:rPr>
              <a:t>Your</a:t>
            </a:r>
            <a:r>
              <a:rPr lang="en-DE" sz="3000" b="0" i="1" dirty="0">
                <a:solidFill>
                  <a:schemeClr val="bg1"/>
                </a:solidFill>
                <a:latin typeface="Satoshi" pitchFamily="2" charset="77"/>
              </a:rPr>
              <a:t> job is not easy.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8654838-F17B-C6F3-3C38-4CE11C26C773}"/>
              </a:ext>
            </a:extLst>
          </p:cNvPr>
          <p:cNvSpPr txBox="1">
            <a:spLocks/>
          </p:cNvSpPr>
          <p:nvPr/>
        </p:nvSpPr>
        <p:spPr>
          <a:xfrm>
            <a:off x="7715871" y="7470690"/>
            <a:ext cx="3764694" cy="9205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sz="3000" b="0" i="1" dirty="0">
                <a:latin typeface="Satoshi" pitchFamily="2" charset="77"/>
              </a:rPr>
              <a:t>It does not have to be this way.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1A32C56A-19B4-6099-2587-DAB1EF9FFBE8}"/>
              </a:ext>
            </a:extLst>
          </p:cNvPr>
          <p:cNvSpPr txBox="1">
            <a:spLocks/>
          </p:cNvSpPr>
          <p:nvPr/>
        </p:nvSpPr>
        <p:spPr>
          <a:xfrm>
            <a:off x="6940848" y="159931"/>
            <a:ext cx="5092291" cy="51898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CH" sz="3200" dirty="0">
                <a:solidFill>
                  <a:schemeClr val="bg1"/>
                </a:solidFill>
                <a:latin typeface="Satoshi" pitchFamily="2" charset="77"/>
              </a:rPr>
              <a:t>PYC - </a:t>
            </a:r>
            <a:r>
              <a:rPr lang="de-CH" sz="3200" dirty="0" err="1">
                <a:solidFill>
                  <a:schemeClr val="bg1"/>
                </a:solidFill>
                <a:latin typeface="Satoshi" pitchFamily="2" charset="77"/>
              </a:rPr>
              <a:t>Predict</a:t>
            </a:r>
            <a:r>
              <a:rPr lang="de-CH" sz="3200" dirty="0">
                <a:solidFill>
                  <a:schemeClr val="bg1"/>
                </a:solidFill>
                <a:latin typeface="Satoshi" pitchFamily="2" charset="77"/>
              </a:rPr>
              <a:t> </a:t>
            </a:r>
            <a:r>
              <a:rPr lang="de-CH" sz="3200" dirty="0" err="1">
                <a:solidFill>
                  <a:schemeClr val="bg1"/>
                </a:solidFill>
                <a:latin typeface="Satoshi" pitchFamily="2" charset="77"/>
              </a:rPr>
              <a:t>your</a:t>
            </a:r>
            <a:r>
              <a:rPr lang="de-CH" sz="3200" dirty="0">
                <a:solidFill>
                  <a:schemeClr val="bg1"/>
                </a:solidFill>
                <a:latin typeface="Satoshi" pitchFamily="2" charset="77"/>
              </a:rPr>
              <a:t> </a:t>
            </a:r>
            <a:r>
              <a:rPr lang="de-CH" sz="3200" dirty="0" err="1">
                <a:solidFill>
                  <a:schemeClr val="bg1"/>
                </a:solidFill>
                <a:latin typeface="Satoshi" pitchFamily="2" charset="77"/>
              </a:rPr>
              <a:t>client</a:t>
            </a:r>
            <a:endParaRPr lang="en-DE" sz="3000" dirty="0">
              <a:solidFill>
                <a:schemeClr val="bg1"/>
              </a:solidFill>
              <a:latin typeface="Satoshi" pitchFamily="2" charset="77"/>
            </a:endParaRPr>
          </a:p>
        </p:txBody>
      </p:sp>
      <p:pic>
        <p:nvPicPr>
          <p:cNvPr id="2050" name="Picture 2" descr="'Papers, Please' gets a Game &amp; Watch demake for its 10th anniversary">
            <a:extLst>
              <a:ext uri="{FF2B5EF4-FFF2-40B4-BE49-F238E27FC236}">
                <a16:creationId xmlns:a16="http://schemas.microsoft.com/office/drawing/2014/main" id="{1476278A-322C-11E6-E7B2-5C73BC84F8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873" y="1664420"/>
            <a:ext cx="6067425" cy="3852899"/>
          </a:xfrm>
          <a:prstGeom prst="roundRect">
            <a:avLst>
              <a:gd name="adj" fmla="val 7273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5691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A6B42A-3839-8487-F52A-244D53A44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2">
            <a:extLst>
              <a:ext uri="{FF2B5EF4-FFF2-40B4-BE49-F238E27FC236}">
                <a16:creationId xmlns:a16="http://schemas.microsoft.com/office/drawing/2014/main" id="{75E17F09-6B84-E6B4-7146-DA2C76E37D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331" t="33455" r="21865" b="36442"/>
          <a:stretch/>
        </p:blipFill>
        <p:spPr>
          <a:xfrm>
            <a:off x="178536" y="237154"/>
            <a:ext cx="2315662" cy="690285"/>
          </a:xfrm>
          <a:prstGeom prst="round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5E10E3DB-C464-090E-0F34-C13953909864}"/>
              </a:ext>
            </a:extLst>
          </p:cNvPr>
          <p:cNvSpPr/>
          <p:nvPr/>
        </p:nvSpPr>
        <p:spPr>
          <a:xfrm>
            <a:off x="4833693" y="-2061618"/>
            <a:ext cx="4122753" cy="4123235"/>
          </a:xfrm>
          <a:prstGeom prst="ellipse">
            <a:avLst/>
          </a:prstGeom>
          <a:noFill/>
          <a:ln w="28575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F1CD74-716F-90EF-5A8F-7707A1ECBDC3}"/>
              </a:ext>
            </a:extLst>
          </p:cNvPr>
          <p:cNvSpPr/>
          <p:nvPr/>
        </p:nvSpPr>
        <p:spPr>
          <a:xfrm>
            <a:off x="9598218" y="4263914"/>
            <a:ext cx="5187564" cy="5188171"/>
          </a:xfrm>
          <a:prstGeom prst="ellipse">
            <a:avLst/>
          </a:prstGeom>
          <a:noFill/>
          <a:ln w="28575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3D9B9FD-0CAF-BD90-BE6B-81712E1E639C}"/>
              </a:ext>
            </a:extLst>
          </p:cNvPr>
          <p:cNvCxnSpPr/>
          <p:nvPr/>
        </p:nvCxnSpPr>
        <p:spPr>
          <a:xfrm>
            <a:off x="6895068" y="-6956855"/>
            <a:ext cx="0" cy="6858000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F99035AB-43F9-2F3D-772E-9E03CAF66993}"/>
              </a:ext>
            </a:extLst>
          </p:cNvPr>
          <p:cNvSpPr/>
          <p:nvPr/>
        </p:nvSpPr>
        <p:spPr>
          <a:xfrm>
            <a:off x="5267207" y="-1628052"/>
            <a:ext cx="3255723" cy="3256104"/>
          </a:xfrm>
          <a:prstGeom prst="ellipse">
            <a:avLst/>
          </a:prstGeom>
          <a:noFill/>
          <a:ln w="28575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C3817F9-EAF0-DE3D-470A-CDD505110820}"/>
              </a:ext>
            </a:extLst>
          </p:cNvPr>
          <p:cNvSpPr txBox="1">
            <a:spLocks/>
          </p:cNvSpPr>
          <p:nvPr/>
        </p:nvSpPr>
        <p:spPr>
          <a:xfrm>
            <a:off x="697873" y="2511833"/>
            <a:ext cx="3764693" cy="5189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DE" sz="3000" b="0" dirty="0">
              <a:latin typeface="Satoshi" pitchFamily="2" charset="77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90C4C01-4991-361A-BA5F-644BB0EE4BBA}"/>
              </a:ext>
            </a:extLst>
          </p:cNvPr>
          <p:cNvSpPr txBox="1">
            <a:spLocks/>
          </p:cNvSpPr>
          <p:nvPr/>
        </p:nvSpPr>
        <p:spPr>
          <a:xfrm>
            <a:off x="7671272" y="-1437719"/>
            <a:ext cx="3764694" cy="9205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sz="3000" b="0" i="1" dirty="0">
                <a:latin typeface="Satoshi" pitchFamily="2" charset="77"/>
              </a:rPr>
              <a:t>It is not their fault.</a:t>
            </a:r>
          </a:p>
          <a:p>
            <a:r>
              <a:rPr lang="en-DE" sz="3000" b="0" i="1" dirty="0">
                <a:latin typeface="Satoshi" pitchFamily="2" charset="77"/>
              </a:rPr>
              <a:t>Their job is not easy.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1815B0C-4FC7-0D0E-EB80-130922893947}"/>
              </a:ext>
            </a:extLst>
          </p:cNvPr>
          <p:cNvSpPr txBox="1">
            <a:spLocks/>
          </p:cNvSpPr>
          <p:nvPr/>
        </p:nvSpPr>
        <p:spPr>
          <a:xfrm>
            <a:off x="7729433" y="2968711"/>
            <a:ext cx="3764694" cy="9205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sz="3000" b="0" i="1" dirty="0">
                <a:solidFill>
                  <a:schemeClr val="bg1"/>
                </a:solidFill>
                <a:latin typeface="Satoshi" pitchFamily="2" charset="77"/>
              </a:rPr>
              <a:t>It does not have to be this way.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946FE433-0A89-BC83-C43C-9B9822775F25}"/>
              </a:ext>
            </a:extLst>
          </p:cNvPr>
          <p:cNvSpPr txBox="1">
            <a:spLocks/>
          </p:cNvSpPr>
          <p:nvPr/>
        </p:nvSpPr>
        <p:spPr>
          <a:xfrm>
            <a:off x="6940848" y="159931"/>
            <a:ext cx="5092291" cy="51898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CH" sz="3200" dirty="0">
                <a:solidFill>
                  <a:schemeClr val="bg1"/>
                </a:solidFill>
                <a:latin typeface="Satoshi" pitchFamily="2" charset="77"/>
              </a:rPr>
              <a:t>PYC - </a:t>
            </a:r>
            <a:r>
              <a:rPr lang="de-CH" sz="3200" dirty="0" err="1">
                <a:solidFill>
                  <a:schemeClr val="bg1"/>
                </a:solidFill>
                <a:latin typeface="Satoshi" pitchFamily="2" charset="77"/>
              </a:rPr>
              <a:t>Predict</a:t>
            </a:r>
            <a:r>
              <a:rPr lang="de-CH" sz="3200" dirty="0">
                <a:solidFill>
                  <a:schemeClr val="bg1"/>
                </a:solidFill>
                <a:latin typeface="Satoshi" pitchFamily="2" charset="77"/>
              </a:rPr>
              <a:t> </a:t>
            </a:r>
            <a:r>
              <a:rPr lang="de-CH" sz="3200" dirty="0" err="1">
                <a:solidFill>
                  <a:schemeClr val="bg1"/>
                </a:solidFill>
                <a:latin typeface="Satoshi" pitchFamily="2" charset="77"/>
              </a:rPr>
              <a:t>your</a:t>
            </a:r>
            <a:r>
              <a:rPr lang="de-CH" sz="3200" dirty="0">
                <a:solidFill>
                  <a:schemeClr val="bg1"/>
                </a:solidFill>
                <a:latin typeface="Satoshi" pitchFamily="2" charset="77"/>
              </a:rPr>
              <a:t> </a:t>
            </a:r>
            <a:r>
              <a:rPr lang="de-CH" sz="3200" dirty="0" err="1">
                <a:solidFill>
                  <a:schemeClr val="bg1"/>
                </a:solidFill>
                <a:latin typeface="Satoshi" pitchFamily="2" charset="77"/>
              </a:rPr>
              <a:t>client</a:t>
            </a:r>
            <a:endParaRPr lang="en-DE" sz="3000" dirty="0">
              <a:solidFill>
                <a:schemeClr val="bg1"/>
              </a:solidFill>
              <a:latin typeface="Satoshi" pitchFamily="2" charset="77"/>
            </a:endParaRP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BC178D6F-6308-59BF-8DE1-635208E12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338" y="1943029"/>
            <a:ext cx="6380730" cy="2971941"/>
          </a:xfrm>
          <a:prstGeom prst="roundRect">
            <a:avLst>
              <a:gd name="adj" fmla="val 7479"/>
            </a:avLst>
          </a:prstGeom>
        </p:spPr>
      </p:pic>
    </p:spTree>
    <p:extLst>
      <p:ext uri="{BB962C8B-B14F-4D97-AF65-F5344CB8AC3E}">
        <p14:creationId xmlns:p14="http://schemas.microsoft.com/office/powerpoint/2010/main" val="2949001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278E89-840C-5A97-B018-34585EE094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2">
            <a:extLst>
              <a:ext uri="{FF2B5EF4-FFF2-40B4-BE49-F238E27FC236}">
                <a16:creationId xmlns:a16="http://schemas.microsoft.com/office/drawing/2014/main" id="{E2FE41C0-52ED-5054-D6C6-34C0023713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331" t="33455" r="21865" b="36442"/>
          <a:stretch/>
        </p:blipFill>
        <p:spPr>
          <a:xfrm>
            <a:off x="178536" y="237154"/>
            <a:ext cx="2315662" cy="690285"/>
          </a:xfrm>
          <a:prstGeom prst="round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29C2EB0B-0A0D-BA29-5274-EEFA4DE12658}"/>
              </a:ext>
            </a:extLst>
          </p:cNvPr>
          <p:cNvSpPr/>
          <p:nvPr/>
        </p:nvSpPr>
        <p:spPr>
          <a:xfrm>
            <a:off x="4833693" y="9262800"/>
            <a:ext cx="4122753" cy="4123235"/>
          </a:xfrm>
          <a:prstGeom prst="ellipse">
            <a:avLst/>
          </a:prstGeom>
          <a:noFill/>
          <a:ln>
            <a:solidFill>
              <a:srgbClr val="E42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13CAC76-8319-4F50-9C78-0EDCD205B7DA}"/>
              </a:ext>
            </a:extLst>
          </p:cNvPr>
          <p:cNvSpPr/>
          <p:nvPr/>
        </p:nvSpPr>
        <p:spPr>
          <a:xfrm>
            <a:off x="9598218" y="7862400"/>
            <a:ext cx="5187564" cy="5188171"/>
          </a:xfrm>
          <a:prstGeom prst="ellipse">
            <a:avLst/>
          </a:prstGeom>
          <a:noFill/>
          <a:ln>
            <a:solidFill>
              <a:srgbClr val="E42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528B4D-DFC5-3083-FDFF-3B2E05888F68}"/>
              </a:ext>
            </a:extLst>
          </p:cNvPr>
          <p:cNvCxnSpPr>
            <a:cxnSpLocks/>
          </p:cNvCxnSpPr>
          <p:nvPr/>
        </p:nvCxnSpPr>
        <p:spPr>
          <a:xfrm>
            <a:off x="3904732" y="-2138789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D655DEAB-A8E8-69BB-6222-254659E8B070}"/>
              </a:ext>
            </a:extLst>
          </p:cNvPr>
          <p:cNvSpPr/>
          <p:nvPr/>
        </p:nvSpPr>
        <p:spPr>
          <a:xfrm>
            <a:off x="5267207" y="8827200"/>
            <a:ext cx="3255723" cy="3256104"/>
          </a:xfrm>
          <a:prstGeom prst="ellipse">
            <a:avLst/>
          </a:prstGeom>
          <a:noFill/>
          <a:ln>
            <a:solidFill>
              <a:srgbClr val="E42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94918B0-4CF6-1733-D675-DE54F41DF83A}"/>
              </a:ext>
            </a:extLst>
          </p:cNvPr>
          <p:cNvSpPr txBox="1">
            <a:spLocks/>
          </p:cNvSpPr>
          <p:nvPr/>
        </p:nvSpPr>
        <p:spPr>
          <a:xfrm>
            <a:off x="697873" y="2511833"/>
            <a:ext cx="3764693" cy="5189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DE" sz="3000" b="0" dirty="0">
              <a:latin typeface="Satoshi" pitchFamily="2" charset="77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7A62434-B792-80EB-10D9-1DA7BCF5F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390" y="8521200"/>
            <a:ext cx="6217505" cy="5009311"/>
          </a:xfrm>
          <a:prstGeom prst="rect">
            <a:avLst/>
          </a:prstGeom>
          <a:effectLst>
            <a:outerShdw blurRad="1270000" dist="50800" dir="5400000" sx="91000" sy="91000" algn="ctr" rotWithShape="0">
              <a:srgbClr val="000000">
                <a:alpha val="90000"/>
              </a:srgbClr>
            </a:outerShdw>
          </a:effec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BF2A313-9520-B0CA-36DE-62D37D0C4F93}"/>
              </a:ext>
            </a:extLst>
          </p:cNvPr>
          <p:cNvSpPr txBox="1">
            <a:spLocks/>
          </p:cNvSpPr>
          <p:nvPr/>
        </p:nvSpPr>
        <p:spPr>
          <a:xfrm>
            <a:off x="7729433" y="10170000"/>
            <a:ext cx="3764694" cy="9205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sz="3000" b="0" i="1" dirty="0">
                <a:latin typeface="Satoshi" pitchFamily="2" charset="77"/>
              </a:rPr>
              <a:t>It does not have to be this way.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26E4051-F85D-3269-87B8-373EC4326879}"/>
              </a:ext>
            </a:extLst>
          </p:cNvPr>
          <p:cNvCxnSpPr>
            <a:cxnSpLocks/>
          </p:cNvCxnSpPr>
          <p:nvPr/>
        </p:nvCxnSpPr>
        <p:spPr>
          <a:xfrm>
            <a:off x="4155986" y="-306690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6E2F075-84BF-020D-2B2D-C07770CD65FF}"/>
              </a:ext>
            </a:extLst>
          </p:cNvPr>
          <p:cNvCxnSpPr>
            <a:cxnSpLocks/>
          </p:cNvCxnSpPr>
          <p:nvPr/>
        </p:nvCxnSpPr>
        <p:spPr>
          <a:xfrm>
            <a:off x="9465272" y="-408016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FB1ED23-FC42-DDE8-D800-594D0732AC6D}"/>
              </a:ext>
            </a:extLst>
          </p:cNvPr>
          <p:cNvCxnSpPr>
            <a:cxnSpLocks/>
          </p:cNvCxnSpPr>
          <p:nvPr/>
        </p:nvCxnSpPr>
        <p:spPr>
          <a:xfrm>
            <a:off x="9614690" y="-484216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4BD9F33-B7F7-3E70-6A18-D05E1F11AE8E}"/>
              </a:ext>
            </a:extLst>
          </p:cNvPr>
          <p:cNvCxnSpPr>
            <a:cxnSpLocks/>
          </p:cNvCxnSpPr>
          <p:nvPr/>
        </p:nvCxnSpPr>
        <p:spPr>
          <a:xfrm>
            <a:off x="10686818" y="-10289800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0217096-2DF8-B6E9-115A-45B69C288A51}"/>
              </a:ext>
            </a:extLst>
          </p:cNvPr>
          <p:cNvCxnSpPr>
            <a:cxnSpLocks/>
          </p:cNvCxnSpPr>
          <p:nvPr/>
        </p:nvCxnSpPr>
        <p:spPr>
          <a:xfrm>
            <a:off x="3295206" y="-13451439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5E912A6-DFD2-693B-6A23-76B34C0D4117}"/>
              </a:ext>
            </a:extLst>
          </p:cNvPr>
          <p:cNvCxnSpPr>
            <a:cxnSpLocks/>
          </p:cNvCxnSpPr>
          <p:nvPr/>
        </p:nvCxnSpPr>
        <p:spPr>
          <a:xfrm>
            <a:off x="3459963" y="-1319363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731CCDD-CDEE-81B7-563B-4B680A9C42E5}"/>
              </a:ext>
            </a:extLst>
          </p:cNvPr>
          <p:cNvCxnSpPr>
            <a:cxnSpLocks/>
          </p:cNvCxnSpPr>
          <p:nvPr/>
        </p:nvCxnSpPr>
        <p:spPr>
          <a:xfrm>
            <a:off x="4160176" y="-1636520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2888FAF-3B54-7313-536B-9582023DCFF6}"/>
              </a:ext>
            </a:extLst>
          </p:cNvPr>
          <p:cNvCxnSpPr>
            <a:cxnSpLocks/>
          </p:cNvCxnSpPr>
          <p:nvPr/>
        </p:nvCxnSpPr>
        <p:spPr>
          <a:xfrm>
            <a:off x="9073978" y="-17147799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5190BD8-DC05-A7E3-FF2F-1D100CC8F931}"/>
              </a:ext>
            </a:extLst>
          </p:cNvPr>
          <p:cNvCxnSpPr>
            <a:cxnSpLocks/>
          </p:cNvCxnSpPr>
          <p:nvPr/>
        </p:nvCxnSpPr>
        <p:spPr>
          <a:xfrm>
            <a:off x="9275805" y="-16501129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4A2B02F-2D27-2343-453D-9F519E15CFCE}"/>
              </a:ext>
            </a:extLst>
          </p:cNvPr>
          <p:cNvCxnSpPr>
            <a:cxnSpLocks/>
          </p:cNvCxnSpPr>
          <p:nvPr/>
        </p:nvCxnSpPr>
        <p:spPr>
          <a:xfrm>
            <a:off x="3459963" y="-20842469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itle 34">
            <a:extLst>
              <a:ext uri="{FF2B5EF4-FFF2-40B4-BE49-F238E27FC236}">
                <a16:creationId xmlns:a16="http://schemas.microsoft.com/office/drawing/2014/main" id="{56109176-1727-896A-CE10-11E6CBD030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3" name="Subtitle 32">
            <a:extLst>
              <a:ext uri="{FF2B5EF4-FFF2-40B4-BE49-F238E27FC236}">
                <a16:creationId xmlns:a16="http://schemas.microsoft.com/office/drawing/2014/main" id="{CFB457B6-94B3-74D8-96A6-E816AFB554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DE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E8A1362-191C-43E6-71E1-516220E0B1A2}"/>
              </a:ext>
            </a:extLst>
          </p:cNvPr>
          <p:cNvCxnSpPr>
            <a:cxnSpLocks/>
          </p:cNvCxnSpPr>
          <p:nvPr/>
        </p:nvCxnSpPr>
        <p:spPr>
          <a:xfrm>
            <a:off x="10901001" y="-940835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86C6234F-BB26-4C2D-9F27-E3022F9F66E5}"/>
              </a:ext>
            </a:extLst>
          </p:cNvPr>
          <p:cNvCxnSpPr>
            <a:cxnSpLocks/>
          </p:cNvCxnSpPr>
          <p:nvPr/>
        </p:nvCxnSpPr>
        <p:spPr>
          <a:xfrm>
            <a:off x="3587650" y="-22012242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B87C3DA-5601-3120-AD1E-8EA73F57D449}"/>
              </a:ext>
            </a:extLst>
          </p:cNvPr>
          <p:cNvCxnSpPr>
            <a:cxnSpLocks/>
          </p:cNvCxnSpPr>
          <p:nvPr/>
        </p:nvCxnSpPr>
        <p:spPr>
          <a:xfrm>
            <a:off x="10272654" y="-22396042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2FE55C6-A330-ADF5-AB5F-F37BF83B1248}"/>
              </a:ext>
            </a:extLst>
          </p:cNvPr>
          <p:cNvCxnSpPr>
            <a:cxnSpLocks/>
          </p:cNvCxnSpPr>
          <p:nvPr/>
        </p:nvCxnSpPr>
        <p:spPr>
          <a:xfrm>
            <a:off x="10412697" y="-23615242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0EA4DE1-1E23-6AC8-2BE8-34D8166B538C}"/>
              </a:ext>
            </a:extLst>
          </p:cNvPr>
          <p:cNvCxnSpPr>
            <a:cxnSpLocks/>
          </p:cNvCxnSpPr>
          <p:nvPr/>
        </p:nvCxnSpPr>
        <p:spPr>
          <a:xfrm>
            <a:off x="2293132" y="-2855298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EB5A12F-318E-046B-EFA6-87D03961ADBB}"/>
              </a:ext>
            </a:extLst>
          </p:cNvPr>
          <p:cNvCxnSpPr>
            <a:cxnSpLocks/>
          </p:cNvCxnSpPr>
          <p:nvPr/>
        </p:nvCxnSpPr>
        <p:spPr>
          <a:xfrm>
            <a:off x="2433176" y="-27374970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8D966368-A9AE-BA1E-3D7C-F052B77DF377}"/>
              </a:ext>
            </a:extLst>
          </p:cNvPr>
          <p:cNvCxnSpPr>
            <a:cxnSpLocks/>
          </p:cNvCxnSpPr>
          <p:nvPr/>
        </p:nvCxnSpPr>
        <p:spPr>
          <a:xfrm>
            <a:off x="2610290" y="-27898709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93B8C9B-9C76-A5A9-03C5-5EA56EFBA9CC}"/>
              </a:ext>
            </a:extLst>
          </p:cNvPr>
          <p:cNvCxnSpPr>
            <a:cxnSpLocks/>
          </p:cNvCxnSpPr>
          <p:nvPr/>
        </p:nvCxnSpPr>
        <p:spPr>
          <a:xfrm>
            <a:off x="7211122" y="-3025473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5042A3B-C6DA-29B5-FD58-DE780FEB0915}"/>
              </a:ext>
            </a:extLst>
          </p:cNvPr>
          <p:cNvCxnSpPr>
            <a:cxnSpLocks/>
          </p:cNvCxnSpPr>
          <p:nvPr/>
        </p:nvCxnSpPr>
        <p:spPr>
          <a:xfrm>
            <a:off x="8401489" y="-3152335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07E7DBD-CA45-3DD6-F599-AEC819F55A75}"/>
              </a:ext>
            </a:extLst>
          </p:cNvPr>
          <p:cNvCxnSpPr>
            <a:cxnSpLocks/>
          </p:cNvCxnSpPr>
          <p:nvPr/>
        </p:nvCxnSpPr>
        <p:spPr>
          <a:xfrm>
            <a:off x="8522930" y="-3228123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07C915E-ADF4-FA65-2987-CEB5E4C12FA7}"/>
              </a:ext>
            </a:extLst>
          </p:cNvPr>
          <p:cNvCxnSpPr>
            <a:cxnSpLocks/>
          </p:cNvCxnSpPr>
          <p:nvPr/>
        </p:nvCxnSpPr>
        <p:spPr>
          <a:xfrm>
            <a:off x="3590588" y="-34101802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E6856788-1D2F-3B60-9F93-93A5035FF34D}"/>
              </a:ext>
            </a:extLst>
          </p:cNvPr>
          <p:cNvCxnSpPr>
            <a:cxnSpLocks/>
          </p:cNvCxnSpPr>
          <p:nvPr/>
        </p:nvCxnSpPr>
        <p:spPr>
          <a:xfrm>
            <a:off x="3712029" y="-34859682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7808822-AE82-03BB-D32A-61049F8B5322}"/>
              </a:ext>
            </a:extLst>
          </p:cNvPr>
          <p:cNvCxnSpPr>
            <a:cxnSpLocks/>
          </p:cNvCxnSpPr>
          <p:nvPr/>
        </p:nvCxnSpPr>
        <p:spPr>
          <a:xfrm>
            <a:off x="9432022" y="-3732279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D77686A-08AA-FA7B-9102-1C5A39896AA1}"/>
              </a:ext>
            </a:extLst>
          </p:cNvPr>
          <p:cNvCxnSpPr>
            <a:cxnSpLocks/>
          </p:cNvCxnSpPr>
          <p:nvPr/>
        </p:nvCxnSpPr>
        <p:spPr>
          <a:xfrm>
            <a:off x="2436190" y="-3877265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C518C71-5FD2-9131-548B-F9EF29FF9C38}"/>
              </a:ext>
            </a:extLst>
          </p:cNvPr>
          <p:cNvCxnSpPr>
            <a:cxnSpLocks/>
          </p:cNvCxnSpPr>
          <p:nvPr/>
        </p:nvCxnSpPr>
        <p:spPr>
          <a:xfrm>
            <a:off x="9614690" y="-3647969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846C7CC9-C644-BA21-C27E-EA767DDA3278}"/>
              </a:ext>
            </a:extLst>
          </p:cNvPr>
          <p:cNvCxnSpPr>
            <a:cxnSpLocks/>
          </p:cNvCxnSpPr>
          <p:nvPr/>
        </p:nvCxnSpPr>
        <p:spPr>
          <a:xfrm>
            <a:off x="8522930" y="-4031852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F37C8093-E8DD-7F2D-A839-BFBD689559B4}"/>
              </a:ext>
            </a:extLst>
          </p:cNvPr>
          <p:cNvCxnSpPr>
            <a:cxnSpLocks/>
          </p:cNvCxnSpPr>
          <p:nvPr/>
        </p:nvCxnSpPr>
        <p:spPr>
          <a:xfrm>
            <a:off x="8662974" y="-4157479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83DF6E5-7809-8E95-F12E-9487DE6ACBB2}"/>
              </a:ext>
            </a:extLst>
          </p:cNvPr>
          <p:cNvCxnSpPr>
            <a:cxnSpLocks/>
          </p:cNvCxnSpPr>
          <p:nvPr/>
        </p:nvCxnSpPr>
        <p:spPr>
          <a:xfrm>
            <a:off x="1927436" y="-43922579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6B8E102A-6433-56AB-8146-295A6641784D}"/>
              </a:ext>
            </a:extLst>
          </p:cNvPr>
          <p:cNvCxnSpPr>
            <a:cxnSpLocks/>
          </p:cNvCxnSpPr>
          <p:nvPr/>
        </p:nvCxnSpPr>
        <p:spPr>
          <a:xfrm>
            <a:off x="2067480" y="-45178850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10CDFDA-F84B-7C9B-C719-E9CF64501116}"/>
              </a:ext>
            </a:extLst>
          </p:cNvPr>
          <p:cNvCxnSpPr>
            <a:cxnSpLocks/>
          </p:cNvCxnSpPr>
          <p:nvPr/>
        </p:nvCxnSpPr>
        <p:spPr>
          <a:xfrm>
            <a:off x="8863912" y="-4952842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D986BCB1-8678-CFD1-52B9-7777266B45C5}"/>
              </a:ext>
            </a:extLst>
          </p:cNvPr>
          <p:cNvCxnSpPr>
            <a:cxnSpLocks/>
          </p:cNvCxnSpPr>
          <p:nvPr/>
        </p:nvCxnSpPr>
        <p:spPr>
          <a:xfrm>
            <a:off x="8975123" y="-4862226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DA4754D0-C034-DAD4-9595-7D3121DBA367}"/>
              </a:ext>
            </a:extLst>
          </p:cNvPr>
          <p:cNvCxnSpPr>
            <a:cxnSpLocks/>
          </p:cNvCxnSpPr>
          <p:nvPr/>
        </p:nvCxnSpPr>
        <p:spPr>
          <a:xfrm>
            <a:off x="9036906" y="-4782731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2798B6EF-DB26-323B-8338-AF0079A4C22D}"/>
              </a:ext>
            </a:extLst>
          </p:cNvPr>
          <p:cNvCxnSpPr>
            <a:cxnSpLocks/>
          </p:cNvCxnSpPr>
          <p:nvPr/>
        </p:nvCxnSpPr>
        <p:spPr>
          <a:xfrm>
            <a:off x="3904732" y="-5134487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63929029-3255-CAFE-92C7-0B71F6D10A1E}"/>
              </a:ext>
            </a:extLst>
          </p:cNvPr>
          <p:cNvCxnSpPr>
            <a:cxnSpLocks/>
          </p:cNvCxnSpPr>
          <p:nvPr/>
        </p:nvCxnSpPr>
        <p:spPr>
          <a:xfrm>
            <a:off x="8097792" y="-5296203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9DF6522-73A9-083B-0760-C743EC0C2E2F}"/>
              </a:ext>
            </a:extLst>
          </p:cNvPr>
          <p:cNvCxnSpPr>
            <a:cxnSpLocks/>
          </p:cNvCxnSpPr>
          <p:nvPr/>
        </p:nvCxnSpPr>
        <p:spPr>
          <a:xfrm>
            <a:off x="4495515" y="-5465176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7800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50075-FF9B-2A05-568B-FAD60C1278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CC71EDC-D2A7-D2F1-A8FB-9F6539F3906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331" t="33455" r="21865" b="36442"/>
          <a:stretch/>
        </p:blipFill>
        <p:spPr>
          <a:xfrm>
            <a:off x="178536" y="231216"/>
            <a:ext cx="2315662" cy="69028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9F37CDA5-831A-85AD-D9F0-E7D4DF1AE547}"/>
              </a:ext>
            </a:extLst>
          </p:cNvPr>
          <p:cNvSpPr/>
          <p:nvPr/>
        </p:nvSpPr>
        <p:spPr>
          <a:xfrm>
            <a:off x="4833693" y="9262800"/>
            <a:ext cx="4122753" cy="4123235"/>
          </a:xfrm>
          <a:prstGeom prst="ellipse">
            <a:avLst/>
          </a:prstGeom>
          <a:noFill/>
          <a:ln>
            <a:solidFill>
              <a:srgbClr val="E42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013ED7B-A67C-DBF1-87E0-B670E5AF8BC3}"/>
              </a:ext>
            </a:extLst>
          </p:cNvPr>
          <p:cNvSpPr/>
          <p:nvPr/>
        </p:nvSpPr>
        <p:spPr>
          <a:xfrm>
            <a:off x="9598218" y="7862400"/>
            <a:ext cx="5187564" cy="5188171"/>
          </a:xfrm>
          <a:prstGeom prst="ellipse">
            <a:avLst/>
          </a:prstGeom>
          <a:noFill/>
          <a:ln>
            <a:solidFill>
              <a:srgbClr val="E42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007C1E8-E9F4-A4E2-A461-A52737D47813}"/>
              </a:ext>
            </a:extLst>
          </p:cNvPr>
          <p:cNvCxnSpPr>
            <a:cxnSpLocks/>
          </p:cNvCxnSpPr>
          <p:nvPr/>
        </p:nvCxnSpPr>
        <p:spPr>
          <a:xfrm>
            <a:off x="3871783" y="5955121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00EA4E3A-F6DD-499D-FB56-FBAA0F641EF6}"/>
              </a:ext>
            </a:extLst>
          </p:cNvPr>
          <p:cNvSpPr/>
          <p:nvPr/>
        </p:nvSpPr>
        <p:spPr>
          <a:xfrm>
            <a:off x="5267207" y="8827200"/>
            <a:ext cx="3255723" cy="3256104"/>
          </a:xfrm>
          <a:prstGeom prst="ellipse">
            <a:avLst/>
          </a:prstGeom>
          <a:noFill/>
          <a:ln>
            <a:solidFill>
              <a:srgbClr val="E423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3C2D594-CC3B-E00A-9EBF-E7C8C811AAB6}"/>
              </a:ext>
            </a:extLst>
          </p:cNvPr>
          <p:cNvSpPr txBox="1">
            <a:spLocks/>
          </p:cNvSpPr>
          <p:nvPr/>
        </p:nvSpPr>
        <p:spPr>
          <a:xfrm>
            <a:off x="697873" y="2511833"/>
            <a:ext cx="3764693" cy="5189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DE" sz="3000" b="0" dirty="0">
              <a:latin typeface="Satoshi" pitchFamily="2" charset="77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87C788D-410E-D362-8355-34BD3012C8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390" y="8521200"/>
            <a:ext cx="6217505" cy="5009311"/>
          </a:xfrm>
          <a:prstGeom prst="rect">
            <a:avLst/>
          </a:prstGeom>
          <a:effectLst>
            <a:outerShdw blurRad="1270000" dist="50800" dir="5400000" sx="91000" sy="91000" algn="ctr" rotWithShape="0">
              <a:srgbClr val="000000">
                <a:alpha val="90000"/>
              </a:srgbClr>
            </a:outerShdw>
          </a:effec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306C3FD-7EBB-E5BB-202B-BC8415F74404}"/>
              </a:ext>
            </a:extLst>
          </p:cNvPr>
          <p:cNvSpPr txBox="1">
            <a:spLocks/>
          </p:cNvSpPr>
          <p:nvPr/>
        </p:nvSpPr>
        <p:spPr>
          <a:xfrm>
            <a:off x="7729433" y="10170000"/>
            <a:ext cx="3764694" cy="9205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sz="3000" b="0" i="1" dirty="0">
                <a:latin typeface="Satoshi" pitchFamily="2" charset="77"/>
              </a:rPr>
              <a:t>It does not have to be this way.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3533BED-5CD4-A524-B696-212BBF20C07F}"/>
              </a:ext>
            </a:extLst>
          </p:cNvPr>
          <p:cNvCxnSpPr>
            <a:cxnSpLocks/>
          </p:cNvCxnSpPr>
          <p:nvPr/>
        </p:nvCxnSpPr>
        <p:spPr>
          <a:xfrm>
            <a:off x="4123037" y="5862309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7541128-3C40-F9F4-0EE9-8940682FC6BE}"/>
              </a:ext>
            </a:extLst>
          </p:cNvPr>
          <p:cNvCxnSpPr>
            <a:cxnSpLocks/>
          </p:cNvCxnSpPr>
          <p:nvPr/>
        </p:nvCxnSpPr>
        <p:spPr>
          <a:xfrm>
            <a:off x="9432323" y="5760984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132913-A30A-2FDE-BB57-C6545686DC60}"/>
              </a:ext>
            </a:extLst>
          </p:cNvPr>
          <p:cNvCxnSpPr>
            <a:cxnSpLocks/>
          </p:cNvCxnSpPr>
          <p:nvPr/>
        </p:nvCxnSpPr>
        <p:spPr>
          <a:xfrm>
            <a:off x="9581741" y="5684784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2829DD3-FC93-E140-83A8-F03CDD11C032}"/>
              </a:ext>
            </a:extLst>
          </p:cNvPr>
          <p:cNvCxnSpPr>
            <a:cxnSpLocks/>
          </p:cNvCxnSpPr>
          <p:nvPr/>
        </p:nvCxnSpPr>
        <p:spPr>
          <a:xfrm>
            <a:off x="10653869" y="5140020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DB6225F-BDCA-5D1E-4C23-BD7FED786365}"/>
              </a:ext>
            </a:extLst>
          </p:cNvPr>
          <p:cNvCxnSpPr>
            <a:cxnSpLocks/>
          </p:cNvCxnSpPr>
          <p:nvPr/>
        </p:nvCxnSpPr>
        <p:spPr>
          <a:xfrm>
            <a:off x="3262257" y="4823856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9FFB8E3-FBBE-A341-FAE3-18A3A173AE1F}"/>
              </a:ext>
            </a:extLst>
          </p:cNvPr>
          <p:cNvCxnSpPr>
            <a:cxnSpLocks/>
          </p:cNvCxnSpPr>
          <p:nvPr/>
        </p:nvCxnSpPr>
        <p:spPr>
          <a:xfrm>
            <a:off x="3427014" y="4849636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7C1A6BB-CC2A-52F8-93BA-8765B332B106}"/>
              </a:ext>
            </a:extLst>
          </p:cNvPr>
          <p:cNvCxnSpPr>
            <a:cxnSpLocks/>
          </p:cNvCxnSpPr>
          <p:nvPr/>
        </p:nvCxnSpPr>
        <p:spPr>
          <a:xfrm>
            <a:off x="4127227" y="45324802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99E00B-DFD8-C31D-9CE2-D032474E2DB5}"/>
              </a:ext>
            </a:extLst>
          </p:cNvPr>
          <p:cNvCxnSpPr>
            <a:cxnSpLocks/>
          </p:cNvCxnSpPr>
          <p:nvPr/>
        </p:nvCxnSpPr>
        <p:spPr>
          <a:xfrm>
            <a:off x="9041029" y="4454220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1282A1E-7D9D-D4DF-5E7D-3FDA705FAE25}"/>
              </a:ext>
            </a:extLst>
          </p:cNvPr>
          <p:cNvCxnSpPr>
            <a:cxnSpLocks/>
          </p:cNvCxnSpPr>
          <p:nvPr/>
        </p:nvCxnSpPr>
        <p:spPr>
          <a:xfrm>
            <a:off x="9242856" y="4518887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2DD8961-7999-9C89-91DF-AFD9E30A409D}"/>
              </a:ext>
            </a:extLst>
          </p:cNvPr>
          <p:cNvCxnSpPr>
            <a:cxnSpLocks/>
          </p:cNvCxnSpPr>
          <p:nvPr/>
        </p:nvCxnSpPr>
        <p:spPr>
          <a:xfrm>
            <a:off x="3427014" y="4084753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F967FA3-88F9-7273-DFC0-9B5679A2350F}"/>
              </a:ext>
            </a:extLst>
          </p:cNvPr>
          <p:cNvCxnSpPr>
            <a:cxnSpLocks/>
          </p:cNvCxnSpPr>
          <p:nvPr/>
        </p:nvCxnSpPr>
        <p:spPr>
          <a:xfrm>
            <a:off x="10868052" y="5228165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FDEA865-2F5E-8ECC-4438-31B8132DA446}"/>
              </a:ext>
            </a:extLst>
          </p:cNvPr>
          <p:cNvCxnSpPr>
            <a:cxnSpLocks/>
          </p:cNvCxnSpPr>
          <p:nvPr/>
        </p:nvCxnSpPr>
        <p:spPr>
          <a:xfrm>
            <a:off x="3554701" y="396777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0D23BEE-A902-32BA-3B84-D5B2846F49A7}"/>
              </a:ext>
            </a:extLst>
          </p:cNvPr>
          <p:cNvCxnSpPr>
            <a:cxnSpLocks/>
          </p:cNvCxnSpPr>
          <p:nvPr/>
        </p:nvCxnSpPr>
        <p:spPr>
          <a:xfrm>
            <a:off x="10239705" y="392939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A609393-B752-0B9D-64A3-BEE27E16C69A}"/>
              </a:ext>
            </a:extLst>
          </p:cNvPr>
          <p:cNvCxnSpPr>
            <a:cxnSpLocks/>
          </p:cNvCxnSpPr>
          <p:nvPr/>
        </p:nvCxnSpPr>
        <p:spPr>
          <a:xfrm>
            <a:off x="10379748" y="380747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2D64F31-E94B-4693-4EB7-094E9227A6C3}"/>
              </a:ext>
            </a:extLst>
          </p:cNvPr>
          <p:cNvCxnSpPr>
            <a:cxnSpLocks/>
          </p:cNvCxnSpPr>
          <p:nvPr/>
        </p:nvCxnSpPr>
        <p:spPr>
          <a:xfrm>
            <a:off x="2260183" y="3313702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C96D422-FA13-D188-B122-AE02E99BE9F2}"/>
              </a:ext>
            </a:extLst>
          </p:cNvPr>
          <p:cNvCxnSpPr>
            <a:cxnSpLocks/>
          </p:cNvCxnSpPr>
          <p:nvPr/>
        </p:nvCxnSpPr>
        <p:spPr>
          <a:xfrm>
            <a:off x="2400227" y="3431503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7159540-20E3-9F9D-DF07-B4B9B1B6DE52}"/>
              </a:ext>
            </a:extLst>
          </p:cNvPr>
          <p:cNvCxnSpPr>
            <a:cxnSpLocks/>
          </p:cNvCxnSpPr>
          <p:nvPr/>
        </p:nvCxnSpPr>
        <p:spPr>
          <a:xfrm>
            <a:off x="2577341" y="3379129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E44CE3B-E718-C3FD-DD8C-F34EAC379499}"/>
              </a:ext>
            </a:extLst>
          </p:cNvPr>
          <p:cNvCxnSpPr>
            <a:cxnSpLocks/>
          </p:cNvCxnSpPr>
          <p:nvPr/>
        </p:nvCxnSpPr>
        <p:spPr>
          <a:xfrm>
            <a:off x="7178173" y="3143527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15B6792-35A0-C378-9E3D-68DE082E3DE9}"/>
              </a:ext>
            </a:extLst>
          </p:cNvPr>
          <p:cNvCxnSpPr>
            <a:cxnSpLocks/>
          </p:cNvCxnSpPr>
          <p:nvPr/>
        </p:nvCxnSpPr>
        <p:spPr>
          <a:xfrm>
            <a:off x="8368540" y="3016664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7B3FA6D-F53A-0659-2DEE-76F8FA17C8D8}"/>
              </a:ext>
            </a:extLst>
          </p:cNvPr>
          <p:cNvCxnSpPr>
            <a:cxnSpLocks/>
          </p:cNvCxnSpPr>
          <p:nvPr/>
        </p:nvCxnSpPr>
        <p:spPr>
          <a:xfrm>
            <a:off x="8489981" y="2940876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262BF9D-E2A9-DD11-0F73-B3CDC8142FE1}"/>
              </a:ext>
            </a:extLst>
          </p:cNvPr>
          <p:cNvCxnSpPr>
            <a:cxnSpLocks/>
          </p:cNvCxnSpPr>
          <p:nvPr/>
        </p:nvCxnSpPr>
        <p:spPr>
          <a:xfrm>
            <a:off x="3557639" y="2758820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1D04097-F2D8-7067-B2C2-D33EB751909D}"/>
              </a:ext>
            </a:extLst>
          </p:cNvPr>
          <p:cNvCxnSpPr>
            <a:cxnSpLocks/>
          </p:cNvCxnSpPr>
          <p:nvPr/>
        </p:nvCxnSpPr>
        <p:spPr>
          <a:xfrm>
            <a:off x="3679080" y="2683032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ACCB2353-D9BF-CDAA-3E84-72A02E811370}"/>
              </a:ext>
            </a:extLst>
          </p:cNvPr>
          <p:cNvCxnSpPr>
            <a:cxnSpLocks/>
          </p:cNvCxnSpPr>
          <p:nvPr/>
        </p:nvCxnSpPr>
        <p:spPr>
          <a:xfrm>
            <a:off x="9399073" y="2436720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D65B2E4-A9B1-44FC-8817-70C06C3B6BFC}"/>
              </a:ext>
            </a:extLst>
          </p:cNvPr>
          <p:cNvCxnSpPr>
            <a:cxnSpLocks/>
          </p:cNvCxnSpPr>
          <p:nvPr/>
        </p:nvCxnSpPr>
        <p:spPr>
          <a:xfrm>
            <a:off x="2403241" y="22917349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53088AA-B0D8-63AF-4209-9EF55C1102D8}"/>
              </a:ext>
            </a:extLst>
          </p:cNvPr>
          <p:cNvCxnSpPr>
            <a:cxnSpLocks/>
          </p:cNvCxnSpPr>
          <p:nvPr/>
        </p:nvCxnSpPr>
        <p:spPr>
          <a:xfrm>
            <a:off x="9581741" y="2521031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7CE8F756-20CE-CC7A-B1EB-EA0CE4AAB3E2}"/>
              </a:ext>
            </a:extLst>
          </p:cNvPr>
          <p:cNvCxnSpPr>
            <a:cxnSpLocks/>
          </p:cNvCxnSpPr>
          <p:nvPr/>
        </p:nvCxnSpPr>
        <p:spPr>
          <a:xfrm>
            <a:off x="8489981" y="2137148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D758BE08-B5E2-ABD9-3970-555F1EE3A856}"/>
              </a:ext>
            </a:extLst>
          </p:cNvPr>
          <p:cNvCxnSpPr>
            <a:cxnSpLocks/>
          </p:cNvCxnSpPr>
          <p:nvPr/>
        </p:nvCxnSpPr>
        <p:spPr>
          <a:xfrm>
            <a:off x="8630025" y="20115210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AF0CB5F8-838D-EF2F-B18A-D9D843FD8B70}"/>
              </a:ext>
            </a:extLst>
          </p:cNvPr>
          <p:cNvCxnSpPr>
            <a:cxnSpLocks/>
          </p:cNvCxnSpPr>
          <p:nvPr/>
        </p:nvCxnSpPr>
        <p:spPr>
          <a:xfrm>
            <a:off x="1894487" y="1776742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4DF8512-7BCC-03CC-DBF8-D7FFEB243BC7}"/>
              </a:ext>
            </a:extLst>
          </p:cNvPr>
          <p:cNvCxnSpPr>
            <a:cxnSpLocks/>
          </p:cNvCxnSpPr>
          <p:nvPr/>
        </p:nvCxnSpPr>
        <p:spPr>
          <a:xfrm>
            <a:off x="2034531" y="1651115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D9B27DA-1F5A-3042-970E-241E71D03E14}"/>
              </a:ext>
            </a:extLst>
          </p:cNvPr>
          <p:cNvCxnSpPr>
            <a:cxnSpLocks/>
          </p:cNvCxnSpPr>
          <p:nvPr/>
        </p:nvCxnSpPr>
        <p:spPr>
          <a:xfrm>
            <a:off x="8830963" y="1216157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DAE63EC4-E9F8-C12C-2095-F112825DC234}"/>
              </a:ext>
            </a:extLst>
          </p:cNvPr>
          <p:cNvCxnSpPr>
            <a:cxnSpLocks/>
          </p:cNvCxnSpPr>
          <p:nvPr/>
        </p:nvCxnSpPr>
        <p:spPr>
          <a:xfrm>
            <a:off x="8975123" y="-4862226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C528A9C-2154-0D72-CB63-326851E5334F}"/>
              </a:ext>
            </a:extLst>
          </p:cNvPr>
          <p:cNvCxnSpPr>
            <a:cxnSpLocks/>
          </p:cNvCxnSpPr>
          <p:nvPr/>
        </p:nvCxnSpPr>
        <p:spPr>
          <a:xfrm>
            <a:off x="9003957" y="1386269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351E75F-2C9A-C3D3-C73D-E56D0E8CF0F5}"/>
              </a:ext>
            </a:extLst>
          </p:cNvPr>
          <p:cNvCxnSpPr>
            <a:cxnSpLocks/>
          </p:cNvCxnSpPr>
          <p:nvPr/>
        </p:nvCxnSpPr>
        <p:spPr>
          <a:xfrm>
            <a:off x="3871783" y="1034513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B87B914C-1094-2B9E-3B06-1C823E458830}"/>
              </a:ext>
            </a:extLst>
          </p:cNvPr>
          <p:cNvCxnSpPr>
            <a:cxnSpLocks/>
          </p:cNvCxnSpPr>
          <p:nvPr/>
        </p:nvCxnSpPr>
        <p:spPr>
          <a:xfrm>
            <a:off x="8064843" y="872797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CA37F2E-DDA8-A9B9-0ACD-495DC6F696BB}"/>
              </a:ext>
            </a:extLst>
          </p:cNvPr>
          <p:cNvCxnSpPr>
            <a:cxnSpLocks/>
          </p:cNvCxnSpPr>
          <p:nvPr/>
        </p:nvCxnSpPr>
        <p:spPr>
          <a:xfrm>
            <a:off x="4462566" y="7038240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2">
            <a:extLst>
              <a:ext uri="{FF2B5EF4-FFF2-40B4-BE49-F238E27FC236}">
                <a16:creationId xmlns:a16="http://schemas.microsoft.com/office/drawing/2014/main" id="{132E21ED-C134-AB9C-5567-D4FBA78D65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726CD3-B0E8-F082-5806-464D4EF4F8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3686" y="3658931"/>
            <a:ext cx="7588155" cy="1414091"/>
          </a:xfrm>
        </p:spPr>
        <p:txBody>
          <a:bodyPr>
            <a:normAutofit/>
          </a:bodyPr>
          <a:lstStyle/>
          <a:p>
            <a:endParaRPr lang="en-DE" dirty="0">
              <a:latin typeface="Satoshi" pitchFamily="2" charset="77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D348AF22-1407-F8E1-65C0-08BAA6FC6BB7}"/>
              </a:ext>
            </a:extLst>
          </p:cNvPr>
          <p:cNvSpPr txBox="1">
            <a:spLocks/>
          </p:cNvSpPr>
          <p:nvPr/>
        </p:nvSpPr>
        <p:spPr>
          <a:xfrm>
            <a:off x="2022723" y="-3990694"/>
            <a:ext cx="7588155" cy="26211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DE">
                <a:latin typeface="Satoshi" pitchFamily="2" charset="77"/>
              </a:rPr>
            </a:br>
            <a:r>
              <a:rPr lang="en-DE">
                <a:latin typeface="Satoshi" pitchFamily="2" charset="77"/>
              </a:rPr>
              <a:t>Wolf of Paradeplatz</a:t>
            </a:r>
            <a:endParaRPr lang="en-DE" dirty="0">
              <a:latin typeface="Satoshi" pitchFamily="2" charset="77"/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4D55732B-04E4-94B7-32AE-37EBA0D4F175}"/>
              </a:ext>
            </a:extLst>
          </p:cNvPr>
          <p:cNvSpPr txBox="1">
            <a:spLocks/>
          </p:cNvSpPr>
          <p:nvPr/>
        </p:nvSpPr>
        <p:spPr>
          <a:xfrm>
            <a:off x="1894487" y="-1338062"/>
            <a:ext cx="7588155" cy="1414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DE" dirty="0">
                <a:latin typeface="Satoshi" pitchFamily="2" charset="77"/>
              </a:rPr>
              <a:t>Tamas, Ian, Janosch, Rui</a:t>
            </a:r>
          </a:p>
        </p:txBody>
      </p:sp>
    </p:spTree>
    <p:extLst>
      <p:ext uri="{BB962C8B-B14F-4D97-AF65-F5344CB8AC3E}">
        <p14:creationId xmlns:p14="http://schemas.microsoft.com/office/powerpoint/2010/main" val="36701397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6047FF-E78B-8570-8801-47B9A07959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46FA1F62-6D78-5278-C63D-DD485395C2E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331" t="33455" r="21865" b="36442"/>
          <a:stretch/>
        </p:blipFill>
        <p:spPr>
          <a:xfrm>
            <a:off x="178536" y="237154"/>
            <a:ext cx="2315662" cy="690285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3F2F8ADA-5A06-FE2B-EA0C-22591B79E83F}"/>
              </a:ext>
            </a:extLst>
          </p:cNvPr>
          <p:cNvSpPr/>
          <p:nvPr/>
        </p:nvSpPr>
        <p:spPr>
          <a:xfrm>
            <a:off x="-2614603" y="1352340"/>
            <a:ext cx="7588153" cy="7589040"/>
          </a:xfrm>
          <a:prstGeom prst="ellipse">
            <a:avLst/>
          </a:prstGeom>
          <a:noFill/>
          <a:ln w="19050">
            <a:solidFill>
              <a:srgbClr val="0014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407541-C303-9CC3-F2F3-D6A962643A00}"/>
              </a:ext>
            </a:extLst>
          </p:cNvPr>
          <p:cNvCxnSpPr>
            <a:cxnSpLocks/>
          </p:cNvCxnSpPr>
          <p:nvPr/>
        </p:nvCxnSpPr>
        <p:spPr>
          <a:xfrm>
            <a:off x="3871783" y="5955121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9A510138-0B95-E856-1274-23CED3BCD323}"/>
              </a:ext>
            </a:extLst>
          </p:cNvPr>
          <p:cNvSpPr txBox="1">
            <a:spLocks/>
          </p:cNvSpPr>
          <p:nvPr/>
        </p:nvSpPr>
        <p:spPr>
          <a:xfrm>
            <a:off x="697873" y="2511833"/>
            <a:ext cx="3764693" cy="5189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DE" sz="3000" b="0" dirty="0">
              <a:latin typeface="Satoshi" pitchFamily="2" charset="77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A65B60-8465-71C6-C3A5-5C194532701C}"/>
              </a:ext>
            </a:extLst>
          </p:cNvPr>
          <p:cNvCxnSpPr>
            <a:cxnSpLocks/>
          </p:cNvCxnSpPr>
          <p:nvPr/>
        </p:nvCxnSpPr>
        <p:spPr>
          <a:xfrm>
            <a:off x="4123037" y="5862309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1E2FF49-52D8-C77F-F563-21EC591538E2}"/>
              </a:ext>
            </a:extLst>
          </p:cNvPr>
          <p:cNvCxnSpPr>
            <a:cxnSpLocks/>
          </p:cNvCxnSpPr>
          <p:nvPr/>
        </p:nvCxnSpPr>
        <p:spPr>
          <a:xfrm>
            <a:off x="9432323" y="5760984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2FD2195-5E81-25B6-71DD-FAFD50CC0809}"/>
              </a:ext>
            </a:extLst>
          </p:cNvPr>
          <p:cNvCxnSpPr>
            <a:cxnSpLocks/>
          </p:cNvCxnSpPr>
          <p:nvPr/>
        </p:nvCxnSpPr>
        <p:spPr>
          <a:xfrm>
            <a:off x="9581741" y="5684784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3E34DC5-5837-7C7A-D65C-8CF812DF305F}"/>
              </a:ext>
            </a:extLst>
          </p:cNvPr>
          <p:cNvCxnSpPr>
            <a:cxnSpLocks/>
          </p:cNvCxnSpPr>
          <p:nvPr/>
        </p:nvCxnSpPr>
        <p:spPr>
          <a:xfrm>
            <a:off x="10653869" y="5140020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4A21C8A-1F21-EF26-57D5-BAD9EDECDDA5}"/>
              </a:ext>
            </a:extLst>
          </p:cNvPr>
          <p:cNvCxnSpPr>
            <a:cxnSpLocks/>
          </p:cNvCxnSpPr>
          <p:nvPr/>
        </p:nvCxnSpPr>
        <p:spPr>
          <a:xfrm>
            <a:off x="3262257" y="4823856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069C98C-A3B7-A7FD-D157-E10FEA7E7D41}"/>
              </a:ext>
            </a:extLst>
          </p:cNvPr>
          <p:cNvCxnSpPr>
            <a:cxnSpLocks/>
          </p:cNvCxnSpPr>
          <p:nvPr/>
        </p:nvCxnSpPr>
        <p:spPr>
          <a:xfrm>
            <a:off x="3427014" y="4849636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3038118-1474-9E9F-2114-4CE489128C3D}"/>
              </a:ext>
            </a:extLst>
          </p:cNvPr>
          <p:cNvCxnSpPr>
            <a:cxnSpLocks/>
          </p:cNvCxnSpPr>
          <p:nvPr/>
        </p:nvCxnSpPr>
        <p:spPr>
          <a:xfrm>
            <a:off x="4127227" y="45324802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D890DD3-5594-B9C0-A652-1FE1EA6F257B}"/>
              </a:ext>
            </a:extLst>
          </p:cNvPr>
          <p:cNvCxnSpPr>
            <a:cxnSpLocks/>
          </p:cNvCxnSpPr>
          <p:nvPr/>
        </p:nvCxnSpPr>
        <p:spPr>
          <a:xfrm>
            <a:off x="9041029" y="4454220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DE3AF63-B255-9B3B-4AAD-E2785C5EFFEB}"/>
              </a:ext>
            </a:extLst>
          </p:cNvPr>
          <p:cNvCxnSpPr>
            <a:cxnSpLocks/>
          </p:cNvCxnSpPr>
          <p:nvPr/>
        </p:nvCxnSpPr>
        <p:spPr>
          <a:xfrm>
            <a:off x="9242856" y="4518887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37B05E1-C022-8B00-181C-6821A05ACB2F}"/>
              </a:ext>
            </a:extLst>
          </p:cNvPr>
          <p:cNvCxnSpPr>
            <a:cxnSpLocks/>
          </p:cNvCxnSpPr>
          <p:nvPr/>
        </p:nvCxnSpPr>
        <p:spPr>
          <a:xfrm>
            <a:off x="3427014" y="4084753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9DEAF62-1B83-7EFE-E7CD-3C94D0EAA46F}"/>
              </a:ext>
            </a:extLst>
          </p:cNvPr>
          <p:cNvCxnSpPr>
            <a:cxnSpLocks/>
          </p:cNvCxnSpPr>
          <p:nvPr/>
        </p:nvCxnSpPr>
        <p:spPr>
          <a:xfrm>
            <a:off x="10868052" y="5228165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179C44B-70D7-46DD-3987-42BF245FA7E2}"/>
              </a:ext>
            </a:extLst>
          </p:cNvPr>
          <p:cNvCxnSpPr>
            <a:cxnSpLocks/>
          </p:cNvCxnSpPr>
          <p:nvPr/>
        </p:nvCxnSpPr>
        <p:spPr>
          <a:xfrm>
            <a:off x="3554701" y="396777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922C738-660F-5F8B-57EA-2EE36163B713}"/>
              </a:ext>
            </a:extLst>
          </p:cNvPr>
          <p:cNvCxnSpPr>
            <a:cxnSpLocks/>
          </p:cNvCxnSpPr>
          <p:nvPr/>
        </p:nvCxnSpPr>
        <p:spPr>
          <a:xfrm>
            <a:off x="10239705" y="392939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9960A8A-D6D9-6174-C22C-B7FBD5C2E5A3}"/>
              </a:ext>
            </a:extLst>
          </p:cNvPr>
          <p:cNvCxnSpPr>
            <a:cxnSpLocks/>
          </p:cNvCxnSpPr>
          <p:nvPr/>
        </p:nvCxnSpPr>
        <p:spPr>
          <a:xfrm>
            <a:off x="10379748" y="380747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78B1FB6-1350-52E1-D0CF-0EBC9A5A7426}"/>
              </a:ext>
            </a:extLst>
          </p:cNvPr>
          <p:cNvCxnSpPr>
            <a:cxnSpLocks/>
          </p:cNvCxnSpPr>
          <p:nvPr/>
        </p:nvCxnSpPr>
        <p:spPr>
          <a:xfrm>
            <a:off x="2260183" y="3313702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2999A05-5782-E4FB-C6A4-726B9647280F}"/>
              </a:ext>
            </a:extLst>
          </p:cNvPr>
          <p:cNvCxnSpPr>
            <a:cxnSpLocks/>
          </p:cNvCxnSpPr>
          <p:nvPr/>
        </p:nvCxnSpPr>
        <p:spPr>
          <a:xfrm>
            <a:off x="2400227" y="3431503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657F5E-91ED-41EA-2C7C-D9987DF5B87A}"/>
              </a:ext>
            </a:extLst>
          </p:cNvPr>
          <p:cNvCxnSpPr>
            <a:cxnSpLocks/>
          </p:cNvCxnSpPr>
          <p:nvPr/>
        </p:nvCxnSpPr>
        <p:spPr>
          <a:xfrm>
            <a:off x="2577341" y="3379129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216C666-7AD1-34EB-D397-FEF6F74EFC14}"/>
              </a:ext>
            </a:extLst>
          </p:cNvPr>
          <p:cNvCxnSpPr>
            <a:cxnSpLocks/>
          </p:cNvCxnSpPr>
          <p:nvPr/>
        </p:nvCxnSpPr>
        <p:spPr>
          <a:xfrm>
            <a:off x="7178173" y="3143527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9126A8A-C918-D9A3-E989-0D93D376F157}"/>
              </a:ext>
            </a:extLst>
          </p:cNvPr>
          <p:cNvCxnSpPr>
            <a:cxnSpLocks/>
          </p:cNvCxnSpPr>
          <p:nvPr/>
        </p:nvCxnSpPr>
        <p:spPr>
          <a:xfrm>
            <a:off x="8368540" y="3016664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FA0D2B6D-7D2E-F23F-5EAC-14CA79142C05}"/>
              </a:ext>
            </a:extLst>
          </p:cNvPr>
          <p:cNvCxnSpPr>
            <a:cxnSpLocks/>
          </p:cNvCxnSpPr>
          <p:nvPr/>
        </p:nvCxnSpPr>
        <p:spPr>
          <a:xfrm>
            <a:off x="8489981" y="2940876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6F7D465-CAA1-98FB-077C-535147AC2EAD}"/>
              </a:ext>
            </a:extLst>
          </p:cNvPr>
          <p:cNvCxnSpPr>
            <a:cxnSpLocks/>
          </p:cNvCxnSpPr>
          <p:nvPr/>
        </p:nvCxnSpPr>
        <p:spPr>
          <a:xfrm>
            <a:off x="3557639" y="2758820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367AEFDC-891D-C04A-779B-C9C4B4B34399}"/>
              </a:ext>
            </a:extLst>
          </p:cNvPr>
          <p:cNvCxnSpPr>
            <a:cxnSpLocks/>
          </p:cNvCxnSpPr>
          <p:nvPr/>
        </p:nvCxnSpPr>
        <p:spPr>
          <a:xfrm>
            <a:off x="3679080" y="2683032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6ADE3B4-753E-64B5-2670-0B1DE6AEC368}"/>
              </a:ext>
            </a:extLst>
          </p:cNvPr>
          <p:cNvCxnSpPr>
            <a:cxnSpLocks/>
          </p:cNvCxnSpPr>
          <p:nvPr/>
        </p:nvCxnSpPr>
        <p:spPr>
          <a:xfrm>
            <a:off x="9399073" y="2436720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BE6F506-EE04-EA7D-1927-68E7893F2933}"/>
              </a:ext>
            </a:extLst>
          </p:cNvPr>
          <p:cNvCxnSpPr>
            <a:cxnSpLocks/>
          </p:cNvCxnSpPr>
          <p:nvPr/>
        </p:nvCxnSpPr>
        <p:spPr>
          <a:xfrm>
            <a:off x="2403241" y="22917349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C9010D6-CA6D-58FA-1C8D-4749EE044006}"/>
              </a:ext>
            </a:extLst>
          </p:cNvPr>
          <p:cNvCxnSpPr>
            <a:cxnSpLocks/>
          </p:cNvCxnSpPr>
          <p:nvPr/>
        </p:nvCxnSpPr>
        <p:spPr>
          <a:xfrm>
            <a:off x="9581741" y="2521031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1E78206-DD1D-DDEB-8DD1-3D768C3557F8}"/>
              </a:ext>
            </a:extLst>
          </p:cNvPr>
          <p:cNvCxnSpPr>
            <a:cxnSpLocks/>
          </p:cNvCxnSpPr>
          <p:nvPr/>
        </p:nvCxnSpPr>
        <p:spPr>
          <a:xfrm>
            <a:off x="8489981" y="2137148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F207642B-76A2-4830-E213-5824925036B8}"/>
              </a:ext>
            </a:extLst>
          </p:cNvPr>
          <p:cNvCxnSpPr>
            <a:cxnSpLocks/>
          </p:cNvCxnSpPr>
          <p:nvPr/>
        </p:nvCxnSpPr>
        <p:spPr>
          <a:xfrm>
            <a:off x="8630025" y="20115210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746964F-1368-FAC4-151D-DB6386D2CB3C}"/>
              </a:ext>
            </a:extLst>
          </p:cNvPr>
          <p:cNvCxnSpPr>
            <a:cxnSpLocks/>
          </p:cNvCxnSpPr>
          <p:nvPr/>
        </p:nvCxnSpPr>
        <p:spPr>
          <a:xfrm>
            <a:off x="1894487" y="1776742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A911339-4873-3E56-39A3-9A7A8E892BA9}"/>
              </a:ext>
            </a:extLst>
          </p:cNvPr>
          <p:cNvCxnSpPr>
            <a:cxnSpLocks/>
          </p:cNvCxnSpPr>
          <p:nvPr/>
        </p:nvCxnSpPr>
        <p:spPr>
          <a:xfrm>
            <a:off x="2034531" y="1651115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C7B4EC0-6DC8-6CE5-79D6-79C9D9691A72}"/>
              </a:ext>
            </a:extLst>
          </p:cNvPr>
          <p:cNvCxnSpPr>
            <a:cxnSpLocks/>
          </p:cNvCxnSpPr>
          <p:nvPr/>
        </p:nvCxnSpPr>
        <p:spPr>
          <a:xfrm>
            <a:off x="8975123" y="-4862226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47C2C27-CD84-526F-43FA-B4197DC2BBE1}"/>
              </a:ext>
            </a:extLst>
          </p:cNvPr>
          <p:cNvCxnSpPr>
            <a:cxnSpLocks/>
          </p:cNvCxnSpPr>
          <p:nvPr/>
        </p:nvCxnSpPr>
        <p:spPr>
          <a:xfrm>
            <a:off x="9003957" y="1386269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A3C2CA24-08E7-D9D2-57FE-9A05D20EE283}"/>
              </a:ext>
            </a:extLst>
          </p:cNvPr>
          <p:cNvCxnSpPr>
            <a:cxnSpLocks/>
          </p:cNvCxnSpPr>
          <p:nvPr/>
        </p:nvCxnSpPr>
        <p:spPr>
          <a:xfrm>
            <a:off x="4462566" y="7038240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>
            <a:extLst>
              <a:ext uri="{FF2B5EF4-FFF2-40B4-BE49-F238E27FC236}">
                <a16:creationId xmlns:a16="http://schemas.microsoft.com/office/drawing/2014/main" id="{05DCAEE9-F1B5-85F5-5F5B-063904BA240C}"/>
              </a:ext>
            </a:extLst>
          </p:cNvPr>
          <p:cNvSpPr txBox="1">
            <a:spLocks/>
          </p:cNvSpPr>
          <p:nvPr/>
        </p:nvSpPr>
        <p:spPr>
          <a:xfrm>
            <a:off x="2301922" y="1157944"/>
            <a:ext cx="7588155" cy="26211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latin typeface="Satoshi" pitchFamily="2" charset="77"/>
              </a:rPr>
              <a:t>PYC - </a:t>
            </a:r>
            <a:r>
              <a:rPr lang="de-CH" dirty="0" err="1">
                <a:latin typeface="Satoshi" pitchFamily="2" charset="77"/>
              </a:rPr>
              <a:t>Predict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your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client</a:t>
            </a:r>
            <a:endParaRPr lang="de-CH" dirty="0">
              <a:latin typeface="Satoshi" pitchFamily="2" charset="77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DA80ABB-B619-80A3-2E33-94CF547A6618}"/>
              </a:ext>
            </a:extLst>
          </p:cNvPr>
          <p:cNvSpPr/>
          <p:nvPr/>
        </p:nvSpPr>
        <p:spPr>
          <a:xfrm>
            <a:off x="9758898" y="-2429242"/>
            <a:ext cx="4866204" cy="4866773"/>
          </a:xfrm>
          <a:prstGeom prst="ellipse">
            <a:avLst/>
          </a:prstGeom>
          <a:noFill/>
          <a:ln w="19050">
            <a:solidFill>
              <a:srgbClr val="0014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82798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E155A6-AA4F-01DB-831C-EDED73EF8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12">
            <a:extLst>
              <a:ext uri="{FF2B5EF4-FFF2-40B4-BE49-F238E27FC236}">
                <a16:creationId xmlns:a16="http://schemas.microsoft.com/office/drawing/2014/main" id="{635B44CE-5B32-F4E0-E412-E902FB7733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331" t="33455" r="21865" b="36442"/>
          <a:stretch/>
        </p:blipFill>
        <p:spPr>
          <a:xfrm>
            <a:off x="178536" y="236955"/>
            <a:ext cx="2315662" cy="690285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A458B926-FF23-F854-57A7-08555E55AEA8}"/>
              </a:ext>
            </a:extLst>
          </p:cNvPr>
          <p:cNvSpPr/>
          <p:nvPr/>
        </p:nvSpPr>
        <p:spPr>
          <a:xfrm>
            <a:off x="8178328" y="-664960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23CE5AD-6932-92E3-9CB7-B3C77903DC4B}"/>
              </a:ext>
            </a:extLst>
          </p:cNvPr>
          <p:cNvSpPr/>
          <p:nvPr/>
        </p:nvSpPr>
        <p:spPr>
          <a:xfrm>
            <a:off x="8178328" y="3455518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298E98A-AB89-270F-E713-A024FF390FFE}"/>
              </a:ext>
            </a:extLst>
          </p:cNvPr>
          <p:cNvSpPr/>
          <p:nvPr/>
        </p:nvSpPr>
        <p:spPr>
          <a:xfrm>
            <a:off x="4055575" y="3463808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891C93B-06B6-27A6-555C-D3113EF58CF6}"/>
              </a:ext>
            </a:extLst>
          </p:cNvPr>
          <p:cNvSpPr/>
          <p:nvPr/>
        </p:nvSpPr>
        <p:spPr>
          <a:xfrm>
            <a:off x="4055575" y="-666168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76D7D9E-A7A9-473A-6DB8-99021FB03B29}"/>
              </a:ext>
            </a:extLst>
          </p:cNvPr>
          <p:cNvCxnSpPr>
            <a:cxnSpLocks/>
          </p:cNvCxnSpPr>
          <p:nvPr/>
        </p:nvCxnSpPr>
        <p:spPr>
          <a:xfrm>
            <a:off x="3871783" y="5955121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3BB8926F-39CF-55BF-B818-D1D18DAF02FB}"/>
              </a:ext>
            </a:extLst>
          </p:cNvPr>
          <p:cNvSpPr txBox="1">
            <a:spLocks/>
          </p:cNvSpPr>
          <p:nvPr/>
        </p:nvSpPr>
        <p:spPr>
          <a:xfrm>
            <a:off x="697873" y="2511833"/>
            <a:ext cx="3764693" cy="5189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DE" sz="3000" b="0" dirty="0">
              <a:latin typeface="Satoshi" pitchFamily="2" charset="77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F827AB6-E20B-33BE-B675-B580E3441EEF}"/>
              </a:ext>
            </a:extLst>
          </p:cNvPr>
          <p:cNvCxnSpPr>
            <a:cxnSpLocks/>
          </p:cNvCxnSpPr>
          <p:nvPr/>
        </p:nvCxnSpPr>
        <p:spPr>
          <a:xfrm>
            <a:off x="4123037" y="5862309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A34C3D7-76DB-09BB-51FD-6CA1CBFB3C61}"/>
              </a:ext>
            </a:extLst>
          </p:cNvPr>
          <p:cNvCxnSpPr>
            <a:cxnSpLocks/>
          </p:cNvCxnSpPr>
          <p:nvPr/>
        </p:nvCxnSpPr>
        <p:spPr>
          <a:xfrm>
            <a:off x="9432323" y="5760984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C50DB07-8638-C762-0A6F-ED98D467CAF9}"/>
              </a:ext>
            </a:extLst>
          </p:cNvPr>
          <p:cNvCxnSpPr>
            <a:cxnSpLocks/>
          </p:cNvCxnSpPr>
          <p:nvPr/>
        </p:nvCxnSpPr>
        <p:spPr>
          <a:xfrm>
            <a:off x="9581741" y="5684784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92EB7D2-7F8D-AB13-3376-CD778154A160}"/>
              </a:ext>
            </a:extLst>
          </p:cNvPr>
          <p:cNvCxnSpPr>
            <a:cxnSpLocks/>
          </p:cNvCxnSpPr>
          <p:nvPr/>
        </p:nvCxnSpPr>
        <p:spPr>
          <a:xfrm>
            <a:off x="10653869" y="5140020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3E84287-D74F-18A1-DD7A-700591DCD8F5}"/>
              </a:ext>
            </a:extLst>
          </p:cNvPr>
          <p:cNvCxnSpPr>
            <a:cxnSpLocks/>
          </p:cNvCxnSpPr>
          <p:nvPr/>
        </p:nvCxnSpPr>
        <p:spPr>
          <a:xfrm>
            <a:off x="3262257" y="4823856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BC3A3F2-9186-D132-1D88-061BFF7EC3B3}"/>
              </a:ext>
            </a:extLst>
          </p:cNvPr>
          <p:cNvCxnSpPr>
            <a:cxnSpLocks/>
          </p:cNvCxnSpPr>
          <p:nvPr/>
        </p:nvCxnSpPr>
        <p:spPr>
          <a:xfrm>
            <a:off x="3427014" y="4849636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8D7DB72-D01C-C1D3-2069-B088CEB4B660}"/>
              </a:ext>
            </a:extLst>
          </p:cNvPr>
          <p:cNvCxnSpPr>
            <a:cxnSpLocks/>
          </p:cNvCxnSpPr>
          <p:nvPr/>
        </p:nvCxnSpPr>
        <p:spPr>
          <a:xfrm>
            <a:off x="4127227" y="45324802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176A07A-C627-DF91-3112-9FC472027456}"/>
              </a:ext>
            </a:extLst>
          </p:cNvPr>
          <p:cNvCxnSpPr>
            <a:cxnSpLocks/>
          </p:cNvCxnSpPr>
          <p:nvPr/>
        </p:nvCxnSpPr>
        <p:spPr>
          <a:xfrm>
            <a:off x="9041029" y="4454220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E4CD597-5FA8-F179-8566-D4FCD4A2D741}"/>
              </a:ext>
            </a:extLst>
          </p:cNvPr>
          <p:cNvCxnSpPr>
            <a:cxnSpLocks/>
          </p:cNvCxnSpPr>
          <p:nvPr/>
        </p:nvCxnSpPr>
        <p:spPr>
          <a:xfrm>
            <a:off x="9242856" y="4518887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AFC76C7-D63B-AAF9-13B6-B4CA2DBA56F5}"/>
              </a:ext>
            </a:extLst>
          </p:cNvPr>
          <p:cNvCxnSpPr>
            <a:cxnSpLocks/>
          </p:cNvCxnSpPr>
          <p:nvPr/>
        </p:nvCxnSpPr>
        <p:spPr>
          <a:xfrm>
            <a:off x="3427014" y="4084753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3B5E918-155D-7104-5A68-EA11A13E755E}"/>
              </a:ext>
            </a:extLst>
          </p:cNvPr>
          <p:cNvCxnSpPr>
            <a:cxnSpLocks/>
          </p:cNvCxnSpPr>
          <p:nvPr/>
        </p:nvCxnSpPr>
        <p:spPr>
          <a:xfrm>
            <a:off x="10868052" y="5228165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352DCE6-4DA6-A6FF-56F2-283913AC0332}"/>
              </a:ext>
            </a:extLst>
          </p:cNvPr>
          <p:cNvCxnSpPr>
            <a:cxnSpLocks/>
          </p:cNvCxnSpPr>
          <p:nvPr/>
        </p:nvCxnSpPr>
        <p:spPr>
          <a:xfrm>
            <a:off x="3554701" y="396777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00AF55E-3527-6812-B648-37396318296A}"/>
              </a:ext>
            </a:extLst>
          </p:cNvPr>
          <p:cNvCxnSpPr>
            <a:cxnSpLocks/>
          </p:cNvCxnSpPr>
          <p:nvPr/>
        </p:nvCxnSpPr>
        <p:spPr>
          <a:xfrm>
            <a:off x="10239705" y="392939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FE95E33-72C1-C636-2433-59068F348E85}"/>
              </a:ext>
            </a:extLst>
          </p:cNvPr>
          <p:cNvCxnSpPr>
            <a:cxnSpLocks/>
          </p:cNvCxnSpPr>
          <p:nvPr/>
        </p:nvCxnSpPr>
        <p:spPr>
          <a:xfrm>
            <a:off x="10379748" y="380747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B344CBF-A922-B05B-D31A-BD8D6D73F7A1}"/>
              </a:ext>
            </a:extLst>
          </p:cNvPr>
          <p:cNvCxnSpPr>
            <a:cxnSpLocks/>
          </p:cNvCxnSpPr>
          <p:nvPr/>
        </p:nvCxnSpPr>
        <p:spPr>
          <a:xfrm>
            <a:off x="2260183" y="3313702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2D68C9B-3EE9-26DF-BCEA-26A184797FD5}"/>
              </a:ext>
            </a:extLst>
          </p:cNvPr>
          <p:cNvCxnSpPr>
            <a:cxnSpLocks/>
          </p:cNvCxnSpPr>
          <p:nvPr/>
        </p:nvCxnSpPr>
        <p:spPr>
          <a:xfrm>
            <a:off x="2400227" y="3431503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4CCD815-044B-F65F-8D21-EDF6B08F863B}"/>
              </a:ext>
            </a:extLst>
          </p:cNvPr>
          <p:cNvCxnSpPr>
            <a:cxnSpLocks/>
          </p:cNvCxnSpPr>
          <p:nvPr/>
        </p:nvCxnSpPr>
        <p:spPr>
          <a:xfrm>
            <a:off x="2577341" y="3379129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01AACBE-589A-65C1-9207-EB2D84E02504}"/>
              </a:ext>
            </a:extLst>
          </p:cNvPr>
          <p:cNvCxnSpPr>
            <a:cxnSpLocks/>
          </p:cNvCxnSpPr>
          <p:nvPr/>
        </p:nvCxnSpPr>
        <p:spPr>
          <a:xfrm>
            <a:off x="7178173" y="3143527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13FA413-FF70-43ED-CB00-1102AD7565A5}"/>
              </a:ext>
            </a:extLst>
          </p:cNvPr>
          <p:cNvCxnSpPr>
            <a:cxnSpLocks/>
          </p:cNvCxnSpPr>
          <p:nvPr/>
        </p:nvCxnSpPr>
        <p:spPr>
          <a:xfrm>
            <a:off x="8368540" y="3016664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96A90DC-51CA-C99F-44D2-E084FAA91CE9}"/>
              </a:ext>
            </a:extLst>
          </p:cNvPr>
          <p:cNvCxnSpPr>
            <a:cxnSpLocks/>
          </p:cNvCxnSpPr>
          <p:nvPr/>
        </p:nvCxnSpPr>
        <p:spPr>
          <a:xfrm>
            <a:off x="8489981" y="2940876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B2E8D8F0-3DA3-1957-80D9-DB54BE87BB3C}"/>
              </a:ext>
            </a:extLst>
          </p:cNvPr>
          <p:cNvCxnSpPr>
            <a:cxnSpLocks/>
          </p:cNvCxnSpPr>
          <p:nvPr/>
        </p:nvCxnSpPr>
        <p:spPr>
          <a:xfrm>
            <a:off x="3557639" y="2758820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DEB3B14-DFFA-6A2B-1FD8-CFBD7936650F}"/>
              </a:ext>
            </a:extLst>
          </p:cNvPr>
          <p:cNvCxnSpPr>
            <a:cxnSpLocks/>
          </p:cNvCxnSpPr>
          <p:nvPr/>
        </p:nvCxnSpPr>
        <p:spPr>
          <a:xfrm>
            <a:off x="3679080" y="2683032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D977B83-F98F-73CE-6866-31A2F40C577D}"/>
              </a:ext>
            </a:extLst>
          </p:cNvPr>
          <p:cNvCxnSpPr>
            <a:cxnSpLocks/>
          </p:cNvCxnSpPr>
          <p:nvPr/>
        </p:nvCxnSpPr>
        <p:spPr>
          <a:xfrm>
            <a:off x="9399073" y="2436720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F572B28-68E0-7C29-FA02-1344FBE9DFCB}"/>
              </a:ext>
            </a:extLst>
          </p:cNvPr>
          <p:cNvCxnSpPr>
            <a:cxnSpLocks/>
          </p:cNvCxnSpPr>
          <p:nvPr/>
        </p:nvCxnSpPr>
        <p:spPr>
          <a:xfrm>
            <a:off x="2403241" y="22917349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CBFB7AC-B28E-0450-7944-927DF7438882}"/>
              </a:ext>
            </a:extLst>
          </p:cNvPr>
          <p:cNvCxnSpPr>
            <a:cxnSpLocks/>
          </p:cNvCxnSpPr>
          <p:nvPr/>
        </p:nvCxnSpPr>
        <p:spPr>
          <a:xfrm>
            <a:off x="9581741" y="2521031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0D8A5C9-34B7-2FA2-51AC-6F1536F4C4D3}"/>
              </a:ext>
            </a:extLst>
          </p:cNvPr>
          <p:cNvCxnSpPr>
            <a:cxnSpLocks/>
          </p:cNvCxnSpPr>
          <p:nvPr/>
        </p:nvCxnSpPr>
        <p:spPr>
          <a:xfrm>
            <a:off x="8489981" y="2137148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83535C0-2DC2-800A-D662-3A67175D1510}"/>
              </a:ext>
            </a:extLst>
          </p:cNvPr>
          <p:cNvCxnSpPr>
            <a:cxnSpLocks/>
          </p:cNvCxnSpPr>
          <p:nvPr/>
        </p:nvCxnSpPr>
        <p:spPr>
          <a:xfrm>
            <a:off x="8630025" y="20115210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75E3C16-7603-D7C0-59A0-AC3E82DFD14D}"/>
              </a:ext>
            </a:extLst>
          </p:cNvPr>
          <p:cNvCxnSpPr>
            <a:cxnSpLocks/>
          </p:cNvCxnSpPr>
          <p:nvPr/>
        </p:nvCxnSpPr>
        <p:spPr>
          <a:xfrm>
            <a:off x="1894487" y="1776742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CF6E8807-7DD1-3F42-4E18-B61F02750E57}"/>
              </a:ext>
            </a:extLst>
          </p:cNvPr>
          <p:cNvCxnSpPr>
            <a:cxnSpLocks/>
          </p:cNvCxnSpPr>
          <p:nvPr/>
        </p:nvCxnSpPr>
        <p:spPr>
          <a:xfrm>
            <a:off x="2034531" y="1651115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F629C3A-3B9D-F2A9-472B-9CE7AA4E5137}"/>
              </a:ext>
            </a:extLst>
          </p:cNvPr>
          <p:cNvCxnSpPr>
            <a:cxnSpLocks/>
          </p:cNvCxnSpPr>
          <p:nvPr/>
        </p:nvCxnSpPr>
        <p:spPr>
          <a:xfrm>
            <a:off x="8975123" y="-4862226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3C9E04E-D851-F29E-E260-97C39E459E2F}"/>
              </a:ext>
            </a:extLst>
          </p:cNvPr>
          <p:cNvCxnSpPr>
            <a:cxnSpLocks/>
          </p:cNvCxnSpPr>
          <p:nvPr/>
        </p:nvCxnSpPr>
        <p:spPr>
          <a:xfrm>
            <a:off x="9003957" y="1386269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3099A72-C947-B0A4-8435-A96B6DA0DA03}"/>
              </a:ext>
            </a:extLst>
          </p:cNvPr>
          <p:cNvCxnSpPr>
            <a:cxnSpLocks/>
          </p:cNvCxnSpPr>
          <p:nvPr/>
        </p:nvCxnSpPr>
        <p:spPr>
          <a:xfrm>
            <a:off x="4462566" y="7038240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894073B-42A3-C214-0D14-E9C2585326B6}"/>
              </a:ext>
            </a:extLst>
          </p:cNvPr>
          <p:cNvSpPr txBox="1">
            <a:spLocks/>
          </p:cNvSpPr>
          <p:nvPr/>
        </p:nvSpPr>
        <p:spPr>
          <a:xfrm>
            <a:off x="8801100" y="-12357"/>
            <a:ext cx="3409353" cy="4280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CH" sz="2000" dirty="0">
                <a:latin typeface="Satoshi" pitchFamily="2" charset="77"/>
              </a:rPr>
              <a:t>PYC - </a:t>
            </a:r>
            <a:r>
              <a:rPr lang="de-CH" sz="2000" dirty="0" err="1">
                <a:latin typeface="Satoshi" pitchFamily="2" charset="77"/>
              </a:rPr>
              <a:t>Predict</a:t>
            </a:r>
            <a:r>
              <a:rPr lang="de-CH" sz="2000" dirty="0">
                <a:latin typeface="Satoshi" pitchFamily="2" charset="77"/>
              </a:rPr>
              <a:t> </a:t>
            </a:r>
            <a:r>
              <a:rPr lang="de-CH" sz="2000" dirty="0" err="1">
                <a:latin typeface="Satoshi" pitchFamily="2" charset="77"/>
              </a:rPr>
              <a:t>your</a:t>
            </a:r>
            <a:r>
              <a:rPr lang="de-CH" sz="2000" dirty="0">
                <a:latin typeface="Satoshi" pitchFamily="2" charset="77"/>
              </a:rPr>
              <a:t> </a:t>
            </a:r>
            <a:r>
              <a:rPr lang="de-CH" sz="2000" dirty="0" err="1">
                <a:latin typeface="Satoshi" pitchFamily="2" charset="77"/>
              </a:rPr>
              <a:t>client</a:t>
            </a:r>
            <a:endParaRPr lang="en-DE" sz="2000" dirty="0">
              <a:latin typeface="Satoshi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981039-C37F-29B4-FC83-0CF3B27880E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71037" y="1986080"/>
            <a:ext cx="11249926" cy="4481425"/>
          </a:xfrm>
          <a:prstGeom prst="roundRect">
            <a:avLst>
              <a:gd name="adj" fmla="val 6428"/>
            </a:avLst>
          </a:prstGeom>
          <a:effectLst>
            <a:outerShdw blurRad="517911" dist="50800" dir="5400000" sx="103482" sy="103482" algn="ctr" rotWithShape="0">
              <a:srgbClr val="000000">
                <a:alpha val="31856"/>
              </a:srgbClr>
            </a:outerShdw>
          </a:effectLst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97B05659-D54F-12A7-C606-81D36C33F251}"/>
              </a:ext>
            </a:extLst>
          </p:cNvPr>
          <p:cNvSpPr txBox="1"/>
          <p:nvPr/>
        </p:nvSpPr>
        <p:spPr>
          <a:xfrm>
            <a:off x="471037" y="1289296"/>
            <a:ext cx="7604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dirty="0">
                <a:latin typeface="Satoshi" pitchFamily="2" charset="77"/>
              </a:rPr>
              <a:t>Composite </a:t>
            </a:r>
            <a:r>
              <a:rPr lang="de-CH" dirty="0" err="1">
                <a:latin typeface="Satoshi" pitchFamily="2" charset="77"/>
              </a:rPr>
              <a:t>solution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pipeline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for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automated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client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evaluation</a:t>
            </a:r>
            <a:endParaRPr lang="en-DE" dirty="0">
              <a:latin typeface="Satoshi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798588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E6A23C-88E3-56F7-8AC8-BD35596F8E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12">
            <a:extLst>
              <a:ext uri="{FF2B5EF4-FFF2-40B4-BE49-F238E27FC236}">
                <a16:creationId xmlns:a16="http://schemas.microsoft.com/office/drawing/2014/main" id="{E6C76E51-AF32-214A-5E03-8A003F89313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331" t="33455" r="21865" b="36442"/>
          <a:stretch/>
        </p:blipFill>
        <p:spPr>
          <a:xfrm>
            <a:off x="178536" y="237154"/>
            <a:ext cx="2315662" cy="690285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0E0C46EC-A092-0D43-F0B0-975C34DCD48E}"/>
              </a:ext>
            </a:extLst>
          </p:cNvPr>
          <p:cNvSpPr/>
          <p:nvPr/>
        </p:nvSpPr>
        <p:spPr>
          <a:xfrm>
            <a:off x="8178328" y="-664960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1D13B7C-289D-ED5D-D911-97F1CF53166C}"/>
              </a:ext>
            </a:extLst>
          </p:cNvPr>
          <p:cNvSpPr/>
          <p:nvPr/>
        </p:nvSpPr>
        <p:spPr>
          <a:xfrm>
            <a:off x="8178328" y="3455518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EA15C2C-B6C7-C1D9-E856-CC7F53562821}"/>
              </a:ext>
            </a:extLst>
          </p:cNvPr>
          <p:cNvSpPr/>
          <p:nvPr/>
        </p:nvSpPr>
        <p:spPr>
          <a:xfrm>
            <a:off x="4055575" y="3463808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D8E001B-BC4C-C6B7-DC99-C779005A042B}"/>
              </a:ext>
            </a:extLst>
          </p:cNvPr>
          <p:cNvSpPr/>
          <p:nvPr/>
        </p:nvSpPr>
        <p:spPr>
          <a:xfrm>
            <a:off x="4055575" y="-666168"/>
            <a:ext cx="4122753" cy="4123235"/>
          </a:xfrm>
          <a:prstGeom prst="ellipse">
            <a:avLst/>
          </a:prstGeom>
          <a:noFill/>
          <a:ln w="19050"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D89E82-916A-C01B-7CE5-8525482524DB}"/>
              </a:ext>
            </a:extLst>
          </p:cNvPr>
          <p:cNvCxnSpPr>
            <a:cxnSpLocks/>
          </p:cNvCxnSpPr>
          <p:nvPr/>
        </p:nvCxnSpPr>
        <p:spPr>
          <a:xfrm>
            <a:off x="3871783" y="5955121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EF2B3BD2-13C8-D433-E085-A01F968FB742}"/>
              </a:ext>
            </a:extLst>
          </p:cNvPr>
          <p:cNvSpPr txBox="1">
            <a:spLocks/>
          </p:cNvSpPr>
          <p:nvPr/>
        </p:nvSpPr>
        <p:spPr>
          <a:xfrm>
            <a:off x="697873" y="2511833"/>
            <a:ext cx="3764693" cy="5189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DE" sz="3000" b="0" dirty="0">
              <a:latin typeface="Satoshi" pitchFamily="2" charset="77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FFF6083-134C-6A38-D99A-B4D8B70FEC00}"/>
              </a:ext>
            </a:extLst>
          </p:cNvPr>
          <p:cNvCxnSpPr>
            <a:cxnSpLocks/>
          </p:cNvCxnSpPr>
          <p:nvPr/>
        </p:nvCxnSpPr>
        <p:spPr>
          <a:xfrm>
            <a:off x="4123037" y="5862309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F9A15BD-7AE9-1F43-FF67-F2113A7BADD3}"/>
              </a:ext>
            </a:extLst>
          </p:cNvPr>
          <p:cNvCxnSpPr>
            <a:cxnSpLocks/>
          </p:cNvCxnSpPr>
          <p:nvPr/>
        </p:nvCxnSpPr>
        <p:spPr>
          <a:xfrm>
            <a:off x="9432323" y="5760984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8B99D0D-57CF-D4AA-9757-4035BCA6AF1D}"/>
              </a:ext>
            </a:extLst>
          </p:cNvPr>
          <p:cNvCxnSpPr>
            <a:cxnSpLocks/>
          </p:cNvCxnSpPr>
          <p:nvPr/>
        </p:nvCxnSpPr>
        <p:spPr>
          <a:xfrm>
            <a:off x="9581741" y="5684784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E4907D7-DBB5-9B37-DCCE-F17EDAA1909B}"/>
              </a:ext>
            </a:extLst>
          </p:cNvPr>
          <p:cNvCxnSpPr>
            <a:cxnSpLocks/>
          </p:cNvCxnSpPr>
          <p:nvPr/>
        </p:nvCxnSpPr>
        <p:spPr>
          <a:xfrm>
            <a:off x="10653869" y="5140020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8E6D191-5B89-3032-B3B1-A6A403CFB62D}"/>
              </a:ext>
            </a:extLst>
          </p:cNvPr>
          <p:cNvCxnSpPr>
            <a:cxnSpLocks/>
          </p:cNvCxnSpPr>
          <p:nvPr/>
        </p:nvCxnSpPr>
        <p:spPr>
          <a:xfrm>
            <a:off x="3262257" y="4823856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8B544A1-383B-4BC8-62F7-29E5F17619CE}"/>
              </a:ext>
            </a:extLst>
          </p:cNvPr>
          <p:cNvCxnSpPr>
            <a:cxnSpLocks/>
          </p:cNvCxnSpPr>
          <p:nvPr/>
        </p:nvCxnSpPr>
        <p:spPr>
          <a:xfrm>
            <a:off x="3427014" y="48496368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6EB6AE4-EBCD-61D7-81F4-FA9F6E20A957}"/>
              </a:ext>
            </a:extLst>
          </p:cNvPr>
          <p:cNvCxnSpPr>
            <a:cxnSpLocks/>
          </p:cNvCxnSpPr>
          <p:nvPr/>
        </p:nvCxnSpPr>
        <p:spPr>
          <a:xfrm>
            <a:off x="4127227" y="45324802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9B31288-BCF9-4A8E-096F-A35571A472F3}"/>
              </a:ext>
            </a:extLst>
          </p:cNvPr>
          <p:cNvCxnSpPr>
            <a:cxnSpLocks/>
          </p:cNvCxnSpPr>
          <p:nvPr/>
        </p:nvCxnSpPr>
        <p:spPr>
          <a:xfrm>
            <a:off x="9041029" y="4454220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79BF54A-0969-D673-4571-040FECB9CD5E}"/>
              </a:ext>
            </a:extLst>
          </p:cNvPr>
          <p:cNvCxnSpPr>
            <a:cxnSpLocks/>
          </p:cNvCxnSpPr>
          <p:nvPr/>
        </p:nvCxnSpPr>
        <p:spPr>
          <a:xfrm>
            <a:off x="9242856" y="4518887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5076F4-031E-2B84-CD75-88AA5E3A13B8}"/>
              </a:ext>
            </a:extLst>
          </p:cNvPr>
          <p:cNvCxnSpPr>
            <a:cxnSpLocks/>
          </p:cNvCxnSpPr>
          <p:nvPr/>
        </p:nvCxnSpPr>
        <p:spPr>
          <a:xfrm>
            <a:off x="3427014" y="4084753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8FD3910-6C03-F2B5-27F5-CB9B28045533}"/>
              </a:ext>
            </a:extLst>
          </p:cNvPr>
          <p:cNvCxnSpPr>
            <a:cxnSpLocks/>
          </p:cNvCxnSpPr>
          <p:nvPr/>
        </p:nvCxnSpPr>
        <p:spPr>
          <a:xfrm>
            <a:off x="10868052" y="5228165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94913F3-6D27-C0CE-ABA6-D8AC044F530F}"/>
              </a:ext>
            </a:extLst>
          </p:cNvPr>
          <p:cNvCxnSpPr>
            <a:cxnSpLocks/>
          </p:cNvCxnSpPr>
          <p:nvPr/>
        </p:nvCxnSpPr>
        <p:spPr>
          <a:xfrm>
            <a:off x="3554701" y="396777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58129AC-F2B9-354E-3659-59CDE2D7A061}"/>
              </a:ext>
            </a:extLst>
          </p:cNvPr>
          <p:cNvCxnSpPr>
            <a:cxnSpLocks/>
          </p:cNvCxnSpPr>
          <p:nvPr/>
        </p:nvCxnSpPr>
        <p:spPr>
          <a:xfrm>
            <a:off x="10239705" y="392939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B18DEA-B185-7370-9D55-5359D73DB793}"/>
              </a:ext>
            </a:extLst>
          </p:cNvPr>
          <p:cNvCxnSpPr>
            <a:cxnSpLocks/>
          </p:cNvCxnSpPr>
          <p:nvPr/>
        </p:nvCxnSpPr>
        <p:spPr>
          <a:xfrm>
            <a:off x="10379748" y="3807476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6919C1B-42A5-71F2-018A-B55AC561DFE4}"/>
              </a:ext>
            </a:extLst>
          </p:cNvPr>
          <p:cNvCxnSpPr>
            <a:cxnSpLocks/>
          </p:cNvCxnSpPr>
          <p:nvPr/>
        </p:nvCxnSpPr>
        <p:spPr>
          <a:xfrm>
            <a:off x="2260183" y="3313702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170BA61-B053-8E54-59BC-3E48C56A2542}"/>
              </a:ext>
            </a:extLst>
          </p:cNvPr>
          <p:cNvCxnSpPr>
            <a:cxnSpLocks/>
          </p:cNvCxnSpPr>
          <p:nvPr/>
        </p:nvCxnSpPr>
        <p:spPr>
          <a:xfrm>
            <a:off x="2400227" y="3431503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D95C0C9-3E1D-9749-F3DD-66D0D72C1EED}"/>
              </a:ext>
            </a:extLst>
          </p:cNvPr>
          <p:cNvCxnSpPr>
            <a:cxnSpLocks/>
          </p:cNvCxnSpPr>
          <p:nvPr/>
        </p:nvCxnSpPr>
        <p:spPr>
          <a:xfrm>
            <a:off x="2577341" y="3379129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497EE77-DA4C-133B-C142-854474103572}"/>
              </a:ext>
            </a:extLst>
          </p:cNvPr>
          <p:cNvCxnSpPr>
            <a:cxnSpLocks/>
          </p:cNvCxnSpPr>
          <p:nvPr/>
        </p:nvCxnSpPr>
        <p:spPr>
          <a:xfrm>
            <a:off x="7178173" y="3143527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3753FFA-5E16-542E-5C2E-C07B1E38600D}"/>
              </a:ext>
            </a:extLst>
          </p:cNvPr>
          <p:cNvCxnSpPr>
            <a:cxnSpLocks/>
          </p:cNvCxnSpPr>
          <p:nvPr/>
        </p:nvCxnSpPr>
        <p:spPr>
          <a:xfrm>
            <a:off x="8368540" y="3016664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1685A00-CBC6-4888-80A7-76A6F2152586}"/>
              </a:ext>
            </a:extLst>
          </p:cNvPr>
          <p:cNvCxnSpPr>
            <a:cxnSpLocks/>
          </p:cNvCxnSpPr>
          <p:nvPr/>
        </p:nvCxnSpPr>
        <p:spPr>
          <a:xfrm>
            <a:off x="8489981" y="2940876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11521BB2-C255-34B1-B883-B4685A0C8338}"/>
              </a:ext>
            </a:extLst>
          </p:cNvPr>
          <p:cNvCxnSpPr>
            <a:cxnSpLocks/>
          </p:cNvCxnSpPr>
          <p:nvPr/>
        </p:nvCxnSpPr>
        <p:spPr>
          <a:xfrm>
            <a:off x="3557639" y="2758820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EDCBD0AD-5EF4-F33F-5E67-32EBA1D9B252}"/>
              </a:ext>
            </a:extLst>
          </p:cNvPr>
          <p:cNvCxnSpPr>
            <a:cxnSpLocks/>
          </p:cNvCxnSpPr>
          <p:nvPr/>
        </p:nvCxnSpPr>
        <p:spPr>
          <a:xfrm>
            <a:off x="3679080" y="26830323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BE758C6-D555-91EC-92B4-559545360701}"/>
              </a:ext>
            </a:extLst>
          </p:cNvPr>
          <p:cNvCxnSpPr>
            <a:cxnSpLocks/>
          </p:cNvCxnSpPr>
          <p:nvPr/>
        </p:nvCxnSpPr>
        <p:spPr>
          <a:xfrm>
            <a:off x="9399073" y="24367207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298406FC-F233-18AB-BB98-0382CE911C56}"/>
              </a:ext>
            </a:extLst>
          </p:cNvPr>
          <p:cNvCxnSpPr>
            <a:cxnSpLocks/>
          </p:cNvCxnSpPr>
          <p:nvPr/>
        </p:nvCxnSpPr>
        <p:spPr>
          <a:xfrm>
            <a:off x="2403241" y="22917349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DCFA4BC9-FEB7-28C0-A355-D3B125AFBD00}"/>
              </a:ext>
            </a:extLst>
          </p:cNvPr>
          <p:cNvCxnSpPr>
            <a:cxnSpLocks/>
          </p:cNvCxnSpPr>
          <p:nvPr/>
        </p:nvCxnSpPr>
        <p:spPr>
          <a:xfrm>
            <a:off x="9581741" y="25210314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805FD05-9B22-E3A4-D190-97C24D6FC3FA}"/>
              </a:ext>
            </a:extLst>
          </p:cNvPr>
          <p:cNvCxnSpPr>
            <a:cxnSpLocks/>
          </p:cNvCxnSpPr>
          <p:nvPr/>
        </p:nvCxnSpPr>
        <p:spPr>
          <a:xfrm>
            <a:off x="8489981" y="2137148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81490682-A618-D076-9CDF-855614CF8977}"/>
              </a:ext>
            </a:extLst>
          </p:cNvPr>
          <p:cNvCxnSpPr>
            <a:cxnSpLocks/>
          </p:cNvCxnSpPr>
          <p:nvPr/>
        </p:nvCxnSpPr>
        <p:spPr>
          <a:xfrm>
            <a:off x="8630025" y="20115210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DC90049-6C33-E547-0EE4-ADEDC4A8FF79}"/>
              </a:ext>
            </a:extLst>
          </p:cNvPr>
          <p:cNvCxnSpPr>
            <a:cxnSpLocks/>
          </p:cNvCxnSpPr>
          <p:nvPr/>
        </p:nvCxnSpPr>
        <p:spPr>
          <a:xfrm>
            <a:off x="1894487" y="1776742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007C834-1ACB-34CC-D73D-D5A74EF0D864}"/>
              </a:ext>
            </a:extLst>
          </p:cNvPr>
          <p:cNvCxnSpPr>
            <a:cxnSpLocks/>
          </p:cNvCxnSpPr>
          <p:nvPr/>
        </p:nvCxnSpPr>
        <p:spPr>
          <a:xfrm>
            <a:off x="2034531" y="16511155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E915259-E3D4-4BC9-A938-16A083E06707}"/>
              </a:ext>
            </a:extLst>
          </p:cNvPr>
          <p:cNvCxnSpPr>
            <a:cxnSpLocks/>
          </p:cNvCxnSpPr>
          <p:nvPr/>
        </p:nvCxnSpPr>
        <p:spPr>
          <a:xfrm>
            <a:off x="8975123" y="-48622266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B3D19A6-49DA-D3E9-04BD-BFD60E2241E9}"/>
              </a:ext>
            </a:extLst>
          </p:cNvPr>
          <p:cNvCxnSpPr>
            <a:cxnSpLocks/>
          </p:cNvCxnSpPr>
          <p:nvPr/>
        </p:nvCxnSpPr>
        <p:spPr>
          <a:xfrm>
            <a:off x="9003957" y="13862691"/>
            <a:ext cx="0" cy="2026507"/>
          </a:xfrm>
          <a:prstGeom prst="line">
            <a:avLst/>
          </a:prstGeom>
          <a:ln>
            <a:solidFill>
              <a:srgbClr val="E423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2B94723-CDEB-90D6-A2D0-354EA55F5151}"/>
              </a:ext>
            </a:extLst>
          </p:cNvPr>
          <p:cNvSpPr txBox="1">
            <a:spLocks/>
          </p:cNvSpPr>
          <p:nvPr/>
        </p:nvSpPr>
        <p:spPr>
          <a:xfrm>
            <a:off x="8897354" y="-12357"/>
            <a:ext cx="3313100" cy="4280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CH" sz="2000" dirty="0">
                <a:latin typeface="Satoshi" pitchFamily="2" charset="77"/>
              </a:rPr>
              <a:t>PYC - </a:t>
            </a:r>
            <a:r>
              <a:rPr lang="de-CH" sz="2000" dirty="0" err="1">
                <a:latin typeface="Satoshi" pitchFamily="2" charset="77"/>
              </a:rPr>
              <a:t>Predict</a:t>
            </a:r>
            <a:r>
              <a:rPr lang="de-CH" sz="2000" dirty="0">
                <a:latin typeface="Satoshi" pitchFamily="2" charset="77"/>
              </a:rPr>
              <a:t> </a:t>
            </a:r>
            <a:r>
              <a:rPr lang="de-CH" sz="2000" dirty="0" err="1">
                <a:latin typeface="Satoshi" pitchFamily="2" charset="77"/>
              </a:rPr>
              <a:t>your</a:t>
            </a:r>
            <a:r>
              <a:rPr lang="de-CH" sz="2000" dirty="0">
                <a:latin typeface="Satoshi" pitchFamily="2" charset="77"/>
              </a:rPr>
              <a:t> </a:t>
            </a:r>
            <a:r>
              <a:rPr lang="de-CH" sz="2000" dirty="0" err="1">
                <a:latin typeface="Satoshi" pitchFamily="2" charset="77"/>
              </a:rPr>
              <a:t>client</a:t>
            </a:r>
            <a:endParaRPr lang="en-DE" sz="2000" dirty="0">
              <a:latin typeface="Satoshi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70734A-C480-70CE-0E28-D74C9A2BDF8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5527" r="50000"/>
          <a:stretch/>
        </p:blipFill>
        <p:spPr>
          <a:xfrm>
            <a:off x="469051" y="2026499"/>
            <a:ext cx="6698212" cy="3974251"/>
          </a:xfrm>
          <a:prstGeom prst="roundRect">
            <a:avLst>
              <a:gd name="adj" fmla="val 6428"/>
            </a:avLst>
          </a:prstGeom>
          <a:effectLst>
            <a:outerShdw blurRad="517911" dist="50800" dir="5400000" sx="103482" sy="103482" algn="ctr" rotWithShape="0">
              <a:srgbClr val="000000">
                <a:alpha val="31856"/>
              </a:srgbClr>
            </a:outerShdw>
          </a:effectLst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50CC375A-31BC-4D83-706A-FA17D4A5E1BD}"/>
              </a:ext>
            </a:extLst>
          </p:cNvPr>
          <p:cNvSpPr txBox="1"/>
          <p:nvPr/>
        </p:nvSpPr>
        <p:spPr>
          <a:xfrm>
            <a:off x="471037" y="1116266"/>
            <a:ext cx="6707136" cy="666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dirty="0" err="1">
                <a:latin typeface="Satoshi" pitchFamily="2" charset="77"/>
              </a:rPr>
              <a:t>Our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static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preprocessing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screens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client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documents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for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inconsistencies</a:t>
            </a:r>
            <a:r>
              <a:rPr lang="de-CH" dirty="0">
                <a:latin typeface="Satoshi" pitchFamily="2" charset="77"/>
              </a:rPr>
              <a:t>, </a:t>
            </a:r>
            <a:r>
              <a:rPr lang="de-CH" dirty="0" err="1">
                <a:latin typeface="Satoshi" pitchFamily="2" charset="77"/>
              </a:rPr>
              <a:t>provides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explainability</a:t>
            </a:r>
            <a:r>
              <a:rPr lang="de-CH" dirty="0">
                <a:latin typeface="Satoshi" pitchFamily="2" charset="77"/>
              </a:rPr>
              <a:t> at </a:t>
            </a:r>
            <a:r>
              <a:rPr lang="de-CH" dirty="0" err="1">
                <a:latin typeface="Satoshi" pitchFamily="2" charset="77"/>
              </a:rPr>
              <a:t>each</a:t>
            </a:r>
            <a:r>
              <a:rPr lang="de-CH" dirty="0">
                <a:latin typeface="Satoshi" pitchFamily="2" charset="77"/>
              </a:rPr>
              <a:t> </a:t>
            </a:r>
            <a:r>
              <a:rPr lang="de-CH" dirty="0" err="1">
                <a:latin typeface="Satoshi" pitchFamily="2" charset="77"/>
              </a:rPr>
              <a:t>stage</a:t>
            </a:r>
            <a:endParaRPr lang="en-DE" dirty="0">
              <a:latin typeface="Satoshi" pitchFamily="2" charset="77"/>
            </a:endParaRPr>
          </a:p>
        </p:txBody>
      </p:sp>
      <p:sp>
        <p:nvSpPr>
          <p:cNvPr id="10" name="Pfeil: gebogen 9">
            <a:extLst>
              <a:ext uri="{FF2B5EF4-FFF2-40B4-BE49-F238E27FC236}">
                <a16:creationId xmlns:a16="http://schemas.microsoft.com/office/drawing/2014/main" id="{BA30BA24-6D52-9AB0-BAC0-0536ABAAB2EA}"/>
              </a:ext>
            </a:extLst>
          </p:cNvPr>
          <p:cNvSpPr/>
          <p:nvPr/>
        </p:nvSpPr>
        <p:spPr>
          <a:xfrm flipV="1">
            <a:off x="7665774" y="4004735"/>
            <a:ext cx="1553482" cy="1658211"/>
          </a:xfrm>
          <a:prstGeom prst="bentArrow">
            <a:avLst>
              <a:gd name="adj1" fmla="val 6705"/>
              <a:gd name="adj2" fmla="val 14667"/>
              <a:gd name="adj3" fmla="val 25000"/>
              <a:gd name="adj4" fmla="val 44089"/>
            </a:avLst>
          </a:prstGeom>
          <a:solidFill>
            <a:srgbClr val="080885"/>
          </a:solidFill>
          <a:ln>
            <a:solidFill>
              <a:srgbClr val="08088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1"/>
              </a:solidFill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F545DDDA-6A30-A3C6-CD56-76DD0295E15B}"/>
              </a:ext>
            </a:extLst>
          </p:cNvPr>
          <p:cNvSpPr txBox="1"/>
          <p:nvPr/>
        </p:nvSpPr>
        <p:spPr>
          <a:xfrm>
            <a:off x="9332613" y="4525092"/>
            <a:ext cx="226506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6600" b="1" dirty="0">
                <a:latin typeface="Satoshi" pitchFamily="2" charset="77"/>
              </a:rPr>
              <a:t>50%</a:t>
            </a:r>
            <a:endParaRPr lang="en-DE" sz="6600" b="1" dirty="0">
              <a:latin typeface="Satoshi" pitchFamily="2" charset="77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35B92C9D-9B53-8686-70F0-CC0F8AD9C728}"/>
              </a:ext>
            </a:extLst>
          </p:cNvPr>
          <p:cNvSpPr txBox="1"/>
          <p:nvPr/>
        </p:nvSpPr>
        <p:spPr>
          <a:xfrm>
            <a:off x="9332613" y="5465941"/>
            <a:ext cx="23903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400" dirty="0" err="1">
                <a:latin typeface="Satoshi" pitchFamily="2" charset="77"/>
              </a:rPr>
              <a:t>of</a:t>
            </a:r>
            <a:r>
              <a:rPr lang="de-CH" sz="1400" dirty="0">
                <a:latin typeface="Satoshi" pitchFamily="2" charset="77"/>
              </a:rPr>
              <a:t> </a:t>
            </a:r>
            <a:r>
              <a:rPr lang="de-CH" sz="1400" dirty="0" err="1">
                <a:latin typeface="Satoshi" pitchFamily="2" charset="77"/>
              </a:rPr>
              <a:t>rejected</a:t>
            </a:r>
            <a:r>
              <a:rPr lang="de-CH" sz="1400" dirty="0">
                <a:latin typeface="Satoshi" pitchFamily="2" charset="77"/>
              </a:rPr>
              <a:t> </a:t>
            </a:r>
            <a:r>
              <a:rPr lang="de-CH" sz="1400" dirty="0" err="1">
                <a:latin typeface="Satoshi" pitchFamily="2" charset="77"/>
              </a:rPr>
              <a:t>clients</a:t>
            </a:r>
            <a:r>
              <a:rPr lang="de-CH" sz="1400" dirty="0">
                <a:latin typeface="Satoshi" pitchFamily="2" charset="77"/>
              </a:rPr>
              <a:t> in </a:t>
            </a:r>
            <a:r>
              <a:rPr lang="de-CH" sz="1400" dirty="0" err="1">
                <a:latin typeface="Satoshi" pitchFamily="2" charset="77"/>
              </a:rPr>
              <a:t>dataset</a:t>
            </a:r>
            <a:r>
              <a:rPr lang="de-CH" sz="1400" dirty="0">
                <a:latin typeface="Satoshi" pitchFamily="2" charset="77"/>
              </a:rPr>
              <a:t> – </a:t>
            </a:r>
            <a:r>
              <a:rPr lang="de-CH" sz="1400" dirty="0" err="1">
                <a:latin typeface="Satoshi" pitchFamily="2" charset="77"/>
              </a:rPr>
              <a:t>without</a:t>
            </a:r>
            <a:r>
              <a:rPr lang="de-CH" sz="1400" dirty="0">
                <a:latin typeface="Satoshi" pitchFamily="2" charset="77"/>
              </a:rPr>
              <a:t> </a:t>
            </a:r>
            <a:r>
              <a:rPr lang="de-CH" sz="1400" dirty="0" err="1">
                <a:latin typeface="Satoshi" pitchFamily="2" charset="77"/>
              </a:rPr>
              <a:t>false</a:t>
            </a:r>
            <a:r>
              <a:rPr lang="de-CH" sz="1400" dirty="0">
                <a:latin typeface="Satoshi" pitchFamily="2" charset="77"/>
              </a:rPr>
              <a:t> positives!</a:t>
            </a:r>
            <a:endParaRPr lang="en-DE" sz="1400" dirty="0">
              <a:latin typeface="Satoshi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74994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385</Words>
  <Application>Microsoft Office PowerPoint</Application>
  <PresentationFormat>Breitbild</PresentationFormat>
  <Paragraphs>77</Paragraphs>
  <Slides>15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0" baseType="lpstr">
      <vt:lpstr>Satoshi</vt:lpstr>
      <vt:lpstr>Arial</vt:lpstr>
      <vt:lpstr>Aptos</vt:lpstr>
      <vt:lpstr>Neue Haas Grotesk Text Pro</vt:lpstr>
      <vt:lpstr>VanillaVTI</vt:lpstr>
      <vt:lpstr> PYC  Predict your client</vt:lpstr>
      <vt:lpstr>PYC - Predict your client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Zhang  Rui</dc:creator>
  <cp:lastModifiedBy>Tamas Nemes</cp:lastModifiedBy>
  <cp:revision>121</cp:revision>
  <dcterms:created xsi:type="dcterms:W3CDTF">2025-03-20T11:47:11Z</dcterms:created>
  <dcterms:modified xsi:type="dcterms:W3CDTF">2025-04-06T09:50:42Z</dcterms:modified>
</cp:coreProperties>
</file>

<file path=docProps/thumbnail.jpeg>
</file>